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12"/>
  </p:notesMasterIdLst>
  <p:handoutMasterIdLst>
    <p:handoutMasterId r:id="rId13"/>
  </p:handoutMasterIdLst>
  <p:sldIdLst>
    <p:sldId id="256" r:id="rId3"/>
    <p:sldId id="260" r:id="rId4"/>
    <p:sldId id="262" r:id="rId5"/>
    <p:sldId id="261" r:id="rId6"/>
    <p:sldId id="263" r:id="rId7"/>
    <p:sldId id="259" r:id="rId8"/>
    <p:sldId id="257" r:id="rId9"/>
    <p:sldId id="264" r:id="rId10"/>
    <p:sldId id="265" r:id="rId11"/>
  </p:sldIdLst>
  <p:sldSz cx="9144000" cy="6858000" type="screen4x3"/>
  <p:notesSz cx="6858000" cy="9144000"/>
  <p:defaultTextStyle>
    <a:defPPr>
      <a:defRPr lang="ru-RU"/>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0FE"/>
    <a:srgbClr val="F8F8F8"/>
    <a:srgbClr val="000000"/>
    <a:srgbClr val="65482B"/>
    <a:srgbClr val="C75806"/>
    <a:srgbClr val="00499F"/>
    <a:srgbClr val="0CC1E0"/>
    <a:srgbClr val="4F212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02" autoAdjust="0"/>
  </p:normalViewPr>
  <p:slideViewPr>
    <p:cSldViewPr>
      <p:cViewPr varScale="1">
        <p:scale>
          <a:sx n="65" d="100"/>
          <a:sy n="65" d="100"/>
        </p:scale>
        <p:origin x="-1260"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21CA4-1414-454C-B2C3-E88CF18B50A9}"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it-IT"/>
        </a:p>
      </dgm:t>
    </dgm:pt>
    <dgm:pt modelId="{F4CA29A8-5CFF-41BA-9D60-6E57A5C1897F}">
      <dgm:prSet phldrT="[Testo]" custT="1"/>
      <dgm:spPr/>
      <dgm:t>
        <a:bodyPr/>
        <a:lstStyle/>
        <a:p>
          <a:r>
            <a:rPr lang="it-IT" sz="1600" b="0" dirty="0" smtClean="0">
              <a:latin typeface="Kalam" charset="0"/>
              <a:ea typeface="Arial"/>
              <a:cs typeface="Kalam" charset="0"/>
              <a:sym typeface="Arial"/>
            </a:rPr>
            <a:t>Sostenere gli alunni – coltivare alte aspettative sul successo scolastico degli alunni. </a:t>
          </a:r>
          <a:endParaRPr lang="it-IT" sz="1600" dirty="0"/>
        </a:p>
      </dgm:t>
    </dgm:pt>
    <dgm:pt modelId="{A386E52D-6B61-47A3-B7BE-0FECD7FB27F2}" type="parTrans" cxnId="{7281614C-CE98-4586-9FFA-55E1AD611045}">
      <dgm:prSet/>
      <dgm:spPr/>
      <dgm:t>
        <a:bodyPr/>
        <a:lstStyle/>
        <a:p>
          <a:endParaRPr lang="it-IT"/>
        </a:p>
      </dgm:t>
    </dgm:pt>
    <dgm:pt modelId="{DF2C026A-209C-4611-B94D-C53174E1A72D}" type="sibTrans" cxnId="{7281614C-CE98-4586-9FFA-55E1AD611045}">
      <dgm:prSet/>
      <dgm:spPr/>
      <dgm:t>
        <a:bodyPr/>
        <a:lstStyle/>
        <a:p>
          <a:endParaRPr lang="it-IT"/>
        </a:p>
      </dgm:t>
    </dgm:pt>
    <dgm:pt modelId="{CCBA810B-017B-4F99-8A86-ACDC2E6BDF90}">
      <dgm:prSet phldrT="[Testo]" custT="1"/>
      <dgm:spPr/>
      <dgm:t>
        <a:bodyPr/>
        <a:lstStyle/>
        <a:p>
          <a:r>
            <a:rPr lang="it-IT" sz="1600" b="0" dirty="0" smtClean="0">
              <a:latin typeface="Kalam" charset="0"/>
              <a:ea typeface="Arial"/>
              <a:cs typeface="Kalam" charset="0"/>
              <a:sym typeface="Arial"/>
            </a:rPr>
            <a:t>Lavorare con gli altri – la collaborazione e il lavoro di gruppo sono essenziali a tutti i docent</a:t>
          </a:r>
          <a:r>
            <a:rPr lang="it-IT" sz="1800" b="0" dirty="0" smtClean="0">
              <a:latin typeface="Kalam" charset="0"/>
              <a:ea typeface="Arial"/>
              <a:cs typeface="Kalam" charset="0"/>
              <a:sym typeface="Arial"/>
            </a:rPr>
            <a:t>i. </a:t>
          </a:r>
          <a:endParaRPr lang="it-IT" sz="1800" dirty="0"/>
        </a:p>
      </dgm:t>
    </dgm:pt>
    <dgm:pt modelId="{E6844913-29BC-435D-9E18-51E08BBE5093}" type="parTrans" cxnId="{CF9F4FDB-6EBF-40D0-A7EE-1745F33994BE}">
      <dgm:prSet/>
      <dgm:spPr/>
      <dgm:t>
        <a:bodyPr/>
        <a:lstStyle/>
        <a:p>
          <a:endParaRPr lang="it-IT"/>
        </a:p>
      </dgm:t>
    </dgm:pt>
    <dgm:pt modelId="{399BF431-21EC-4F0A-9E47-EB76194EB7C0}" type="sibTrans" cxnId="{CF9F4FDB-6EBF-40D0-A7EE-1745F33994BE}">
      <dgm:prSet/>
      <dgm:spPr/>
      <dgm:t>
        <a:bodyPr/>
        <a:lstStyle/>
        <a:p>
          <a:endParaRPr lang="it-IT"/>
        </a:p>
      </dgm:t>
    </dgm:pt>
    <dgm:pt modelId="{8671CF90-2115-414D-A79B-CCC6C871D344}">
      <dgm:prSet phldrT="[Testo]" custT="1"/>
      <dgm:spPr/>
      <dgm:t>
        <a:bodyPr/>
        <a:lstStyle/>
        <a:p>
          <a:r>
            <a:rPr lang="it-IT" sz="1600" b="0" dirty="0" smtClean="0">
              <a:latin typeface="Kalam" charset="0"/>
              <a:ea typeface="Arial"/>
              <a:cs typeface="Kalam" charset="0"/>
              <a:sym typeface="Arial"/>
            </a:rPr>
            <a:t>Sviluppo e aggiornamento professionale – insegnare è un’attività di apprendimento e i docenti sono responsabili del proprio l’apprendimento per tutto l’arco della vita. </a:t>
          </a:r>
          <a:endParaRPr lang="it-IT" sz="1600" dirty="0"/>
        </a:p>
      </dgm:t>
    </dgm:pt>
    <dgm:pt modelId="{9E822BB1-7A73-4570-A410-9429B88981BF}" type="parTrans" cxnId="{C10C2205-B705-410B-AEC0-CD5508DDF203}">
      <dgm:prSet/>
      <dgm:spPr/>
      <dgm:t>
        <a:bodyPr/>
        <a:lstStyle/>
        <a:p>
          <a:endParaRPr lang="it-IT"/>
        </a:p>
      </dgm:t>
    </dgm:pt>
    <dgm:pt modelId="{73F841B3-2904-4FA9-8AE5-E87A0DB57683}" type="sibTrans" cxnId="{C10C2205-B705-410B-AEC0-CD5508DDF203}">
      <dgm:prSet/>
      <dgm:spPr/>
      <dgm:t>
        <a:bodyPr/>
        <a:lstStyle/>
        <a:p>
          <a:endParaRPr lang="it-IT"/>
        </a:p>
      </dgm:t>
    </dgm:pt>
    <dgm:pt modelId="{2152034F-DEC6-4F02-828F-19C0E75CB51A}">
      <dgm:prSet phldrT="[Testo]" custT="1"/>
      <dgm:spPr/>
      <dgm:t>
        <a:bodyPr/>
        <a:lstStyle/>
        <a:p>
          <a:r>
            <a:rPr lang="it-IT" sz="1600" b="0" dirty="0" smtClean="0">
              <a:latin typeface="Kalam" charset="0"/>
              <a:ea typeface="Arial"/>
              <a:cs typeface="Kalam" charset="0"/>
              <a:sym typeface="Arial"/>
            </a:rPr>
            <a:t>Valorizzare la diversità dell’alunno – la differenza è da considerare una risorsa e una ricchezza. </a:t>
          </a:r>
          <a:endParaRPr lang="it-IT" sz="1600" dirty="0"/>
        </a:p>
      </dgm:t>
    </dgm:pt>
    <dgm:pt modelId="{74CE3300-5691-4656-B853-40238E9D7CCA}" type="parTrans" cxnId="{E0308980-D994-40C1-AE33-E5CBEC510ACF}">
      <dgm:prSet/>
      <dgm:spPr/>
      <dgm:t>
        <a:bodyPr/>
        <a:lstStyle/>
        <a:p>
          <a:endParaRPr lang="it-IT"/>
        </a:p>
      </dgm:t>
    </dgm:pt>
    <dgm:pt modelId="{8EECC3B0-4AF9-4F07-9AE7-6CA92BC22073}" type="sibTrans" cxnId="{E0308980-D994-40C1-AE33-E5CBEC510ACF}">
      <dgm:prSet/>
      <dgm:spPr/>
      <dgm:t>
        <a:bodyPr/>
        <a:lstStyle/>
        <a:p>
          <a:endParaRPr lang="it-IT"/>
        </a:p>
      </dgm:t>
    </dgm:pt>
    <dgm:pt modelId="{C1B2D11E-44E9-46DE-A4EE-F0D26D3FB9AE}" type="pres">
      <dgm:prSet presAssocID="{03A21CA4-1414-454C-B2C3-E88CF18B50A9}" presName="cycle" presStyleCnt="0">
        <dgm:presLayoutVars>
          <dgm:dir/>
          <dgm:resizeHandles val="exact"/>
        </dgm:presLayoutVars>
      </dgm:prSet>
      <dgm:spPr/>
    </dgm:pt>
    <dgm:pt modelId="{716429FA-DCD7-4BE1-8A1E-86E87C5E3DA2}" type="pres">
      <dgm:prSet presAssocID="{F4CA29A8-5CFF-41BA-9D60-6E57A5C1897F}" presName="dummy" presStyleCnt="0"/>
      <dgm:spPr/>
    </dgm:pt>
    <dgm:pt modelId="{E886095E-A2CE-40A4-8B1E-39F264D4ABFE}" type="pres">
      <dgm:prSet presAssocID="{F4CA29A8-5CFF-41BA-9D60-6E57A5C1897F}" presName="node" presStyleLbl="revTx" presStyleIdx="0" presStyleCnt="4">
        <dgm:presLayoutVars>
          <dgm:bulletEnabled val="1"/>
        </dgm:presLayoutVars>
      </dgm:prSet>
      <dgm:spPr/>
      <dgm:t>
        <a:bodyPr/>
        <a:lstStyle/>
        <a:p>
          <a:endParaRPr lang="it-IT"/>
        </a:p>
      </dgm:t>
    </dgm:pt>
    <dgm:pt modelId="{9FF7AC3E-5D49-49EB-84C6-92C4A04C4A2E}" type="pres">
      <dgm:prSet presAssocID="{DF2C026A-209C-4611-B94D-C53174E1A72D}" presName="sibTrans" presStyleLbl="node1" presStyleIdx="0" presStyleCnt="4"/>
      <dgm:spPr/>
    </dgm:pt>
    <dgm:pt modelId="{7C78B8D8-CFE1-4A1B-BDB0-F1D2EE265EF2}" type="pres">
      <dgm:prSet presAssocID="{CCBA810B-017B-4F99-8A86-ACDC2E6BDF90}" presName="dummy" presStyleCnt="0"/>
      <dgm:spPr/>
    </dgm:pt>
    <dgm:pt modelId="{AF2E9234-4EEA-46B7-B73E-AABB6970379B}" type="pres">
      <dgm:prSet presAssocID="{CCBA810B-017B-4F99-8A86-ACDC2E6BDF90}" presName="node" presStyleLbl="revTx" presStyleIdx="1" presStyleCnt="4">
        <dgm:presLayoutVars>
          <dgm:bulletEnabled val="1"/>
        </dgm:presLayoutVars>
      </dgm:prSet>
      <dgm:spPr/>
      <dgm:t>
        <a:bodyPr/>
        <a:lstStyle/>
        <a:p>
          <a:endParaRPr lang="it-IT"/>
        </a:p>
      </dgm:t>
    </dgm:pt>
    <dgm:pt modelId="{D9B61DCA-AD84-49F5-8E2C-6068B741A7FA}" type="pres">
      <dgm:prSet presAssocID="{399BF431-21EC-4F0A-9E47-EB76194EB7C0}" presName="sibTrans" presStyleLbl="node1" presStyleIdx="1" presStyleCnt="4"/>
      <dgm:spPr/>
    </dgm:pt>
    <dgm:pt modelId="{F88B2DB7-0AC1-4986-9763-BA8DBC57A842}" type="pres">
      <dgm:prSet presAssocID="{8671CF90-2115-414D-A79B-CCC6C871D344}" presName="dummy" presStyleCnt="0"/>
      <dgm:spPr/>
    </dgm:pt>
    <dgm:pt modelId="{C354590E-711A-407E-B63F-0629F633FA25}" type="pres">
      <dgm:prSet presAssocID="{8671CF90-2115-414D-A79B-CCC6C871D344}" presName="node" presStyleLbl="revTx" presStyleIdx="2" presStyleCnt="4" custScaleX="124314" custScaleY="118170">
        <dgm:presLayoutVars>
          <dgm:bulletEnabled val="1"/>
        </dgm:presLayoutVars>
      </dgm:prSet>
      <dgm:spPr/>
      <dgm:t>
        <a:bodyPr/>
        <a:lstStyle/>
        <a:p>
          <a:endParaRPr lang="it-IT"/>
        </a:p>
      </dgm:t>
    </dgm:pt>
    <dgm:pt modelId="{D0A3142F-BF23-4451-999E-824C6781FA98}" type="pres">
      <dgm:prSet presAssocID="{73F841B3-2904-4FA9-8AE5-E87A0DB57683}" presName="sibTrans" presStyleLbl="node1" presStyleIdx="2" presStyleCnt="4"/>
      <dgm:spPr/>
    </dgm:pt>
    <dgm:pt modelId="{C5FFBD87-401A-4628-9951-D55B40921F19}" type="pres">
      <dgm:prSet presAssocID="{2152034F-DEC6-4F02-828F-19C0E75CB51A}" presName="dummy" presStyleCnt="0"/>
      <dgm:spPr/>
    </dgm:pt>
    <dgm:pt modelId="{B23359BB-A58C-40ED-B056-FEBEA9647D16}" type="pres">
      <dgm:prSet presAssocID="{2152034F-DEC6-4F02-828F-19C0E75CB51A}" presName="node" presStyleLbl="revTx" presStyleIdx="3" presStyleCnt="4">
        <dgm:presLayoutVars>
          <dgm:bulletEnabled val="1"/>
        </dgm:presLayoutVars>
      </dgm:prSet>
      <dgm:spPr/>
      <dgm:t>
        <a:bodyPr/>
        <a:lstStyle/>
        <a:p>
          <a:endParaRPr lang="it-IT"/>
        </a:p>
      </dgm:t>
    </dgm:pt>
    <dgm:pt modelId="{5BF8AAD4-C5A5-4C4E-8FCA-D5B4B3323AF1}" type="pres">
      <dgm:prSet presAssocID="{8EECC3B0-4AF9-4F07-9AE7-6CA92BC22073}" presName="sibTrans" presStyleLbl="node1" presStyleIdx="3" presStyleCnt="4"/>
      <dgm:spPr/>
    </dgm:pt>
  </dgm:ptLst>
  <dgm:cxnLst>
    <dgm:cxn modelId="{7281614C-CE98-4586-9FFA-55E1AD611045}" srcId="{03A21CA4-1414-454C-B2C3-E88CF18B50A9}" destId="{F4CA29A8-5CFF-41BA-9D60-6E57A5C1897F}" srcOrd="0" destOrd="0" parTransId="{A386E52D-6B61-47A3-B7BE-0FECD7FB27F2}" sibTransId="{DF2C026A-209C-4611-B94D-C53174E1A72D}"/>
    <dgm:cxn modelId="{3164A16B-A1B1-40BD-A82F-FA640D4EBD04}" type="presOf" srcId="{CCBA810B-017B-4F99-8A86-ACDC2E6BDF90}" destId="{AF2E9234-4EEA-46B7-B73E-AABB6970379B}" srcOrd="0" destOrd="0" presId="urn:microsoft.com/office/officeart/2005/8/layout/cycle1"/>
    <dgm:cxn modelId="{70926282-DBA4-4C07-BCA8-43DF7B85E059}" type="presOf" srcId="{8EECC3B0-4AF9-4F07-9AE7-6CA92BC22073}" destId="{5BF8AAD4-C5A5-4C4E-8FCA-D5B4B3323AF1}" srcOrd="0" destOrd="0" presId="urn:microsoft.com/office/officeart/2005/8/layout/cycle1"/>
    <dgm:cxn modelId="{13989E5B-0B89-4B04-B9C0-6429BAFE157B}" type="presOf" srcId="{F4CA29A8-5CFF-41BA-9D60-6E57A5C1897F}" destId="{E886095E-A2CE-40A4-8B1E-39F264D4ABFE}" srcOrd="0" destOrd="0" presId="urn:microsoft.com/office/officeart/2005/8/layout/cycle1"/>
    <dgm:cxn modelId="{8AED64F3-2359-4278-AC1F-B5702C360A90}" type="presOf" srcId="{03A21CA4-1414-454C-B2C3-E88CF18B50A9}" destId="{C1B2D11E-44E9-46DE-A4EE-F0D26D3FB9AE}" srcOrd="0" destOrd="0" presId="urn:microsoft.com/office/officeart/2005/8/layout/cycle1"/>
    <dgm:cxn modelId="{E0308980-D994-40C1-AE33-E5CBEC510ACF}" srcId="{03A21CA4-1414-454C-B2C3-E88CF18B50A9}" destId="{2152034F-DEC6-4F02-828F-19C0E75CB51A}" srcOrd="3" destOrd="0" parTransId="{74CE3300-5691-4656-B853-40238E9D7CCA}" sibTransId="{8EECC3B0-4AF9-4F07-9AE7-6CA92BC22073}"/>
    <dgm:cxn modelId="{1AD5E8B6-D878-4066-B9E3-7338DAEA6C07}" type="presOf" srcId="{399BF431-21EC-4F0A-9E47-EB76194EB7C0}" destId="{D9B61DCA-AD84-49F5-8E2C-6068B741A7FA}" srcOrd="0" destOrd="0" presId="urn:microsoft.com/office/officeart/2005/8/layout/cycle1"/>
    <dgm:cxn modelId="{1621A129-3D2F-409A-9665-8E5735B70844}" type="presOf" srcId="{DF2C026A-209C-4611-B94D-C53174E1A72D}" destId="{9FF7AC3E-5D49-49EB-84C6-92C4A04C4A2E}" srcOrd="0" destOrd="0" presId="urn:microsoft.com/office/officeart/2005/8/layout/cycle1"/>
    <dgm:cxn modelId="{B99D754F-E391-45FE-A505-87BDB784C87C}" type="presOf" srcId="{73F841B3-2904-4FA9-8AE5-E87A0DB57683}" destId="{D0A3142F-BF23-4451-999E-824C6781FA98}" srcOrd="0" destOrd="0" presId="urn:microsoft.com/office/officeart/2005/8/layout/cycle1"/>
    <dgm:cxn modelId="{CF9F4FDB-6EBF-40D0-A7EE-1745F33994BE}" srcId="{03A21CA4-1414-454C-B2C3-E88CF18B50A9}" destId="{CCBA810B-017B-4F99-8A86-ACDC2E6BDF90}" srcOrd="1" destOrd="0" parTransId="{E6844913-29BC-435D-9E18-51E08BBE5093}" sibTransId="{399BF431-21EC-4F0A-9E47-EB76194EB7C0}"/>
    <dgm:cxn modelId="{C10C2205-B705-410B-AEC0-CD5508DDF203}" srcId="{03A21CA4-1414-454C-B2C3-E88CF18B50A9}" destId="{8671CF90-2115-414D-A79B-CCC6C871D344}" srcOrd="2" destOrd="0" parTransId="{9E822BB1-7A73-4570-A410-9429B88981BF}" sibTransId="{73F841B3-2904-4FA9-8AE5-E87A0DB57683}"/>
    <dgm:cxn modelId="{BEAD2E63-B8CE-46EF-B864-BB6AB96532AA}" type="presOf" srcId="{8671CF90-2115-414D-A79B-CCC6C871D344}" destId="{C354590E-711A-407E-B63F-0629F633FA25}" srcOrd="0" destOrd="0" presId="urn:microsoft.com/office/officeart/2005/8/layout/cycle1"/>
    <dgm:cxn modelId="{32DBB38B-E664-49FA-BFA5-C2B5F9ABE6C7}" type="presOf" srcId="{2152034F-DEC6-4F02-828F-19C0E75CB51A}" destId="{B23359BB-A58C-40ED-B056-FEBEA9647D16}" srcOrd="0" destOrd="0" presId="urn:microsoft.com/office/officeart/2005/8/layout/cycle1"/>
    <dgm:cxn modelId="{899883B7-3BC5-42FC-8A2A-0614B35FD6BF}" type="presParOf" srcId="{C1B2D11E-44E9-46DE-A4EE-F0D26D3FB9AE}" destId="{716429FA-DCD7-4BE1-8A1E-86E87C5E3DA2}" srcOrd="0" destOrd="0" presId="urn:microsoft.com/office/officeart/2005/8/layout/cycle1"/>
    <dgm:cxn modelId="{35C2267B-F774-4FA9-B582-3E2FBD69A9A1}" type="presParOf" srcId="{C1B2D11E-44E9-46DE-A4EE-F0D26D3FB9AE}" destId="{E886095E-A2CE-40A4-8B1E-39F264D4ABFE}" srcOrd="1" destOrd="0" presId="urn:microsoft.com/office/officeart/2005/8/layout/cycle1"/>
    <dgm:cxn modelId="{864DD785-D4FF-4316-A0EF-F66F933910F4}" type="presParOf" srcId="{C1B2D11E-44E9-46DE-A4EE-F0D26D3FB9AE}" destId="{9FF7AC3E-5D49-49EB-84C6-92C4A04C4A2E}" srcOrd="2" destOrd="0" presId="urn:microsoft.com/office/officeart/2005/8/layout/cycle1"/>
    <dgm:cxn modelId="{C924F8F0-7E5C-4CD3-AE5B-ED475E103938}" type="presParOf" srcId="{C1B2D11E-44E9-46DE-A4EE-F0D26D3FB9AE}" destId="{7C78B8D8-CFE1-4A1B-BDB0-F1D2EE265EF2}" srcOrd="3" destOrd="0" presId="urn:microsoft.com/office/officeart/2005/8/layout/cycle1"/>
    <dgm:cxn modelId="{CA9C9EBE-BA8C-4877-AF65-EA62AC3D8632}" type="presParOf" srcId="{C1B2D11E-44E9-46DE-A4EE-F0D26D3FB9AE}" destId="{AF2E9234-4EEA-46B7-B73E-AABB6970379B}" srcOrd="4" destOrd="0" presId="urn:microsoft.com/office/officeart/2005/8/layout/cycle1"/>
    <dgm:cxn modelId="{C4D4CA86-9D52-459B-9A01-80C20BE349F7}" type="presParOf" srcId="{C1B2D11E-44E9-46DE-A4EE-F0D26D3FB9AE}" destId="{D9B61DCA-AD84-49F5-8E2C-6068B741A7FA}" srcOrd="5" destOrd="0" presId="urn:microsoft.com/office/officeart/2005/8/layout/cycle1"/>
    <dgm:cxn modelId="{9973EC9B-84CD-4C04-A294-7BE219E62B10}" type="presParOf" srcId="{C1B2D11E-44E9-46DE-A4EE-F0D26D3FB9AE}" destId="{F88B2DB7-0AC1-4986-9763-BA8DBC57A842}" srcOrd="6" destOrd="0" presId="urn:microsoft.com/office/officeart/2005/8/layout/cycle1"/>
    <dgm:cxn modelId="{EFBEFDB9-8937-4670-935F-017E22FEB5C7}" type="presParOf" srcId="{C1B2D11E-44E9-46DE-A4EE-F0D26D3FB9AE}" destId="{C354590E-711A-407E-B63F-0629F633FA25}" srcOrd="7" destOrd="0" presId="urn:microsoft.com/office/officeart/2005/8/layout/cycle1"/>
    <dgm:cxn modelId="{ACF693F5-D222-46E5-A98B-27D9553A48A1}" type="presParOf" srcId="{C1B2D11E-44E9-46DE-A4EE-F0D26D3FB9AE}" destId="{D0A3142F-BF23-4451-999E-824C6781FA98}" srcOrd="8" destOrd="0" presId="urn:microsoft.com/office/officeart/2005/8/layout/cycle1"/>
    <dgm:cxn modelId="{7AFC68C1-1327-45B4-B7EC-F7444F94D649}" type="presParOf" srcId="{C1B2D11E-44E9-46DE-A4EE-F0D26D3FB9AE}" destId="{C5FFBD87-401A-4628-9951-D55B40921F19}" srcOrd="9" destOrd="0" presId="urn:microsoft.com/office/officeart/2005/8/layout/cycle1"/>
    <dgm:cxn modelId="{03B8427C-7009-4A97-BF64-9006A98181E1}" type="presParOf" srcId="{C1B2D11E-44E9-46DE-A4EE-F0D26D3FB9AE}" destId="{B23359BB-A58C-40ED-B056-FEBEA9647D16}" srcOrd="10" destOrd="0" presId="urn:microsoft.com/office/officeart/2005/8/layout/cycle1"/>
    <dgm:cxn modelId="{55BB5367-EC57-477A-8AE7-F99539B7A98B}" type="presParOf" srcId="{C1B2D11E-44E9-46DE-A4EE-F0D26D3FB9AE}" destId="{5BF8AAD4-C5A5-4C4E-8FCA-D5B4B3323AF1}"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941ED-0FFD-471E-B5F8-6312FAA8D11C}" type="doc">
      <dgm:prSet loTypeId="urn:microsoft.com/office/officeart/2008/layout/AlternatingPictureBlocks" loCatId="list" qsTypeId="urn:microsoft.com/office/officeart/2005/8/quickstyle/simple1" qsCatId="simple" csTypeId="urn:microsoft.com/office/officeart/2005/8/colors/colorful4" csCatId="colorful" phldr="1"/>
      <dgm:spPr/>
      <dgm:t>
        <a:bodyPr/>
        <a:lstStyle/>
        <a:p>
          <a:endParaRPr lang="it-IT"/>
        </a:p>
      </dgm:t>
    </dgm:pt>
    <dgm:pt modelId="{8F117695-DD33-4862-92F3-D14343CB9469}">
      <dgm:prSet phldrT="[Testo]"/>
      <dgm:spPr/>
      <dgm:t>
        <a:bodyPr/>
        <a:lstStyle/>
        <a:p>
          <a:r>
            <a:rPr lang="it-IT" dirty="0" smtClean="0"/>
            <a:t>Comunicazione autentica</a:t>
          </a:r>
          <a:endParaRPr lang="it-IT" dirty="0"/>
        </a:p>
      </dgm:t>
    </dgm:pt>
    <dgm:pt modelId="{52684B38-B5E3-40B8-8549-DE4F69A0D408}" type="parTrans" cxnId="{FB5D9036-7E18-4573-827C-792FB67E12C9}">
      <dgm:prSet/>
      <dgm:spPr/>
      <dgm:t>
        <a:bodyPr/>
        <a:lstStyle/>
        <a:p>
          <a:endParaRPr lang="it-IT"/>
        </a:p>
      </dgm:t>
    </dgm:pt>
    <dgm:pt modelId="{46EB36BD-9F1D-4A10-9093-01A454B17637}" type="sibTrans" cxnId="{FB5D9036-7E18-4573-827C-792FB67E12C9}">
      <dgm:prSet/>
      <dgm:spPr/>
      <dgm:t>
        <a:bodyPr/>
        <a:lstStyle/>
        <a:p>
          <a:endParaRPr lang="it-IT"/>
        </a:p>
      </dgm:t>
    </dgm:pt>
    <dgm:pt modelId="{A9238B34-133C-4AE1-969A-EC384D5A9DCF}">
      <dgm:prSet phldrT="[Testo]"/>
      <dgm:spPr/>
      <dgm:t>
        <a:bodyPr/>
        <a:lstStyle/>
        <a:p>
          <a:r>
            <a:rPr lang="it-IT" dirty="0" smtClean="0"/>
            <a:t>Condivisione </a:t>
          </a:r>
          <a:endParaRPr lang="it-IT" dirty="0"/>
        </a:p>
      </dgm:t>
    </dgm:pt>
    <dgm:pt modelId="{9AF535BD-43F8-49D0-BCF6-1CF99BC65B0D}" type="parTrans" cxnId="{4CAD8C64-FEA0-423D-8111-A9EE496844B9}">
      <dgm:prSet/>
      <dgm:spPr/>
      <dgm:t>
        <a:bodyPr/>
        <a:lstStyle/>
        <a:p>
          <a:endParaRPr lang="it-IT"/>
        </a:p>
      </dgm:t>
    </dgm:pt>
    <dgm:pt modelId="{0B2902DD-C52E-4851-98DA-F0D0611E5DC8}" type="sibTrans" cxnId="{4CAD8C64-FEA0-423D-8111-A9EE496844B9}">
      <dgm:prSet/>
      <dgm:spPr/>
      <dgm:t>
        <a:bodyPr/>
        <a:lstStyle/>
        <a:p>
          <a:endParaRPr lang="it-IT"/>
        </a:p>
      </dgm:t>
    </dgm:pt>
    <dgm:pt modelId="{D2AE7822-E6EC-4724-B8E9-70E137592B76}">
      <dgm:prSet phldrT="[Testo]"/>
      <dgm:spPr/>
      <dgm:t>
        <a:bodyPr/>
        <a:lstStyle/>
        <a:p>
          <a:r>
            <a:rPr lang="it-IT" dirty="0" smtClean="0"/>
            <a:t>Cooperazione</a:t>
          </a:r>
          <a:endParaRPr lang="it-IT" dirty="0"/>
        </a:p>
      </dgm:t>
    </dgm:pt>
    <dgm:pt modelId="{11EE8317-6275-4DC6-BC98-A13BA6AD78B8}" type="parTrans" cxnId="{33CB94F0-FD65-4A5A-AECA-32A96C1152B2}">
      <dgm:prSet/>
      <dgm:spPr/>
      <dgm:t>
        <a:bodyPr/>
        <a:lstStyle/>
        <a:p>
          <a:endParaRPr lang="it-IT"/>
        </a:p>
      </dgm:t>
    </dgm:pt>
    <dgm:pt modelId="{0D249A7E-AABF-4787-ABA0-AF0904E8472C}" type="sibTrans" cxnId="{33CB94F0-FD65-4A5A-AECA-32A96C1152B2}">
      <dgm:prSet/>
      <dgm:spPr/>
      <dgm:t>
        <a:bodyPr/>
        <a:lstStyle/>
        <a:p>
          <a:endParaRPr lang="it-IT"/>
        </a:p>
      </dgm:t>
    </dgm:pt>
    <dgm:pt modelId="{86D25EEF-5685-4727-A59A-EC31CEBD8798}">
      <dgm:prSet phldrT="[Testo]"/>
      <dgm:spPr/>
      <dgm:t>
        <a:bodyPr/>
        <a:lstStyle/>
        <a:p>
          <a:r>
            <a:rPr lang="it-IT" dirty="0" smtClean="0"/>
            <a:t>Collaborazione</a:t>
          </a:r>
          <a:endParaRPr lang="it-IT" dirty="0"/>
        </a:p>
      </dgm:t>
    </dgm:pt>
    <dgm:pt modelId="{5A448FA9-0F2C-4F5D-B674-7D797675CBC8}" type="parTrans" cxnId="{4CCC5937-E597-450B-B67B-D1E7AE8F8265}">
      <dgm:prSet/>
      <dgm:spPr/>
      <dgm:t>
        <a:bodyPr/>
        <a:lstStyle/>
        <a:p>
          <a:endParaRPr lang="it-IT"/>
        </a:p>
      </dgm:t>
    </dgm:pt>
    <dgm:pt modelId="{0BEF6269-0F0D-42B2-ADCE-0E806AAAAD96}" type="sibTrans" cxnId="{4CCC5937-E597-450B-B67B-D1E7AE8F8265}">
      <dgm:prSet/>
      <dgm:spPr/>
      <dgm:t>
        <a:bodyPr/>
        <a:lstStyle/>
        <a:p>
          <a:endParaRPr lang="it-IT"/>
        </a:p>
      </dgm:t>
    </dgm:pt>
    <dgm:pt modelId="{97D30FF6-5ADD-4EC5-9F90-2F1724C59C29}" type="pres">
      <dgm:prSet presAssocID="{576941ED-0FFD-471E-B5F8-6312FAA8D11C}" presName="linearFlow" presStyleCnt="0">
        <dgm:presLayoutVars>
          <dgm:dir/>
          <dgm:resizeHandles val="exact"/>
        </dgm:presLayoutVars>
      </dgm:prSet>
      <dgm:spPr/>
    </dgm:pt>
    <dgm:pt modelId="{7EA8C084-5491-4B72-856C-9EED97B3F995}" type="pres">
      <dgm:prSet presAssocID="{8F117695-DD33-4862-92F3-D14343CB9469}" presName="comp" presStyleCnt="0"/>
      <dgm:spPr/>
    </dgm:pt>
    <dgm:pt modelId="{59B062C7-404A-4B42-AB29-63FD79043E11}" type="pres">
      <dgm:prSet presAssocID="{8F117695-DD33-4862-92F3-D14343CB9469}" presName="rect2" presStyleLbl="node1" presStyleIdx="0" presStyleCnt="4" custScaleX="131209" custLinFactNeighborX="26085" custLinFactNeighborY="-130">
        <dgm:presLayoutVars>
          <dgm:bulletEnabled val="1"/>
        </dgm:presLayoutVars>
      </dgm:prSet>
      <dgm:spPr/>
      <dgm:t>
        <a:bodyPr/>
        <a:lstStyle/>
        <a:p>
          <a:endParaRPr lang="it-IT"/>
        </a:p>
      </dgm:t>
    </dgm:pt>
    <dgm:pt modelId="{8E89DEC8-9AE9-4325-9597-780440C00C26}" type="pres">
      <dgm:prSet presAssocID="{8F117695-DD33-4862-92F3-D14343CB9469}" presName="rect1" presStyleLbl="lnNode1" presStyleIdx="0" presStyleCnt="4" custScaleX="145245"/>
      <dgm:spPr>
        <a:blipFill rotWithShape="1">
          <a:blip xmlns:r="http://schemas.openxmlformats.org/officeDocument/2006/relationships" r:embed="rId1"/>
          <a:stretch>
            <a:fillRect/>
          </a:stretch>
        </a:blipFill>
      </dgm:spPr>
    </dgm:pt>
    <dgm:pt modelId="{601C540D-0839-449D-B258-131A809C60CB}" type="pres">
      <dgm:prSet presAssocID="{46EB36BD-9F1D-4A10-9093-01A454B17637}" presName="sibTrans" presStyleCnt="0"/>
      <dgm:spPr/>
    </dgm:pt>
    <dgm:pt modelId="{3EBABAF7-F87D-480F-997D-E553434827B3}" type="pres">
      <dgm:prSet presAssocID="{A9238B34-133C-4AE1-969A-EC384D5A9DCF}" presName="comp" presStyleCnt="0"/>
      <dgm:spPr/>
    </dgm:pt>
    <dgm:pt modelId="{557AE5A9-937E-42A9-96F5-C364F9C154CF}" type="pres">
      <dgm:prSet presAssocID="{A9238B34-133C-4AE1-969A-EC384D5A9DCF}" presName="rect2" presStyleLbl="node1" presStyleIdx="1" presStyleCnt="4" custScaleX="110773" custScaleY="99094">
        <dgm:presLayoutVars>
          <dgm:bulletEnabled val="1"/>
        </dgm:presLayoutVars>
      </dgm:prSet>
      <dgm:spPr/>
      <dgm:t>
        <a:bodyPr/>
        <a:lstStyle/>
        <a:p>
          <a:endParaRPr lang="it-IT"/>
        </a:p>
      </dgm:t>
    </dgm:pt>
    <dgm:pt modelId="{90C608C7-36BE-4A48-9BF6-1E760C3E7876}" type="pres">
      <dgm:prSet presAssocID="{A9238B34-133C-4AE1-969A-EC384D5A9DCF}" presName="rect1" presStyleLbl="lnNode1" presStyleIdx="1" presStyleCnt="4" custScaleX="184944" custLinFactNeighborX="54629" custLinFactNeighborY="-2691"/>
      <dgm:spPr>
        <a:blipFill rotWithShape="1">
          <a:blip xmlns:r="http://schemas.openxmlformats.org/officeDocument/2006/relationships" r:embed="rId2"/>
          <a:stretch>
            <a:fillRect/>
          </a:stretch>
        </a:blipFill>
      </dgm:spPr>
    </dgm:pt>
    <dgm:pt modelId="{4383342F-C54F-434B-8231-7995C6B27E3D}" type="pres">
      <dgm:prSet presAssocID="{0B2902DD-C52E-4851-98DA-F0D0611E5DC8}" presName="sibTrans" presStyleCnt="0"/>
      <dgm:spPr/>
    </dgm:pt>
    <dgm:pt modelId="{38FAB8DD-B433-4155-8CBD-484DDFC94DED}" type="pres">
      <dgm:prSet presAssocID="{D2AE7822-E6EC-4724-B8E9-70E137592B76}" presName="comp" presStyleCnt="0"/>
      <dgm:spPr/>
    </dgm:pt>
    <dgm:pt modelId="{93B53C5D-E165-4E74-893E-DFF3B69FFB8E}" type="pres">
      <dgm:prSet presAssocID="{D2AE7822-E6EC-4724-B8E9-70E137592B76}" presName="rect2" presStyleLbl="node1" presStyleIdx="2" presStyleCnt="4" custScaleX="127388" custLinFactNeighborX="24776" custLinFactNeighborY="745">
        <dgm:presLayoutVars>
          <dgm:bulletEnabled val="1"/>
        </dgm:presLayoutVars>
      </dgm:prSet>
      <dgm:spPr/>
      <dgm:t>
        <a:bodyPr/>
        <a:lstStyle/>
        <a:p>
          <a:endParaRPr lang="it-IT"/>
        </a:p>
      </dgm:t>
    </dgm:pt>
    <dgm:pt modelId="{24004FFA-0215-410A-B52F-28981EC9DF78}" type="pres">
      <dgm:prSet presAssocID="{D2AE7822-E6EC-4724-B8E9-70E137592B76}" presName="rect1" presStyleLbl="lnNode1" presStyleIdx="2" presStyleCnt="4" custScaleX="155571"/>
      <dgm:spPr>
        <a:blipFill rotWithShape="1">
          <a:blip xmlns:r="http://schemas.openxmlformats.org/officeDocument/2006/relationships" r:embed="rId3"/>
          <a:stretch>
            <a:fillRect/>
          </a:stretch>
        </a:blipFill>
      </dgm:spPr>
    </dgm:pt>
    <dgm:pt modelId="{BA6EDD8C-388B-4DA0-AB99-65B08D9A03AE}" type="pres">
      <dgm:prSet presAssocID="{0D249A7E-AABF-4787-ABA0-AF0904E8472C}" presName="sibTrans" presStyleCnt="0"/>
      <dgm:spPr/>
    </dgm:pt>
    <dgm:pt modelId="{5C97AE9A-2C2F-4DAE-896B-8980778A9EA2}" type="pres">
      <dgm:prSet presAssocID="{86D25EEF-5685-4727-A59A-EC31CEBD8798}" presName="comp" presStyleCnt="0"/>
      <dgm:spPr/>
    </dgm:pt>
    <dgm:pt modelId="{30562529-B3B2-40EE-AC9C-C4BEE4D637F0}" type="pres">
      <dgm:prSet presAssocID="{86D25EEF-5685-4727-A59A-EC31CEBD8798}" presName="rect2" presStyleLbl="node1" presStyleIdx="3" presStyleCnt="4" custScaleX="117021">
        <dgm:presLayoutVars>
          <dgm:bulletEnabled val="1"/>
        </dgm:presLayoutVars>
      </dgm:prSet>
      <dgm:spPr/>
    </dgm:pt>
    <dgm:pt modelId="{24885F5B-E509-43D4-98B5-D0B793662FEE}" type="pres">
      <dgm:prSet presAssocID="{86D25EEF-5685-4727-A59A-EC31CEBD8798}" presName="rect1" presStyleLbl="lnNode1" presStyleIdx="3" presStyleCnt="4" custScaleX="171924" custLinFactNeighborX="53490" custLinFactNeighborY="-1815"/>
      <dgm:spPr>
        <a:blipFill rotWithShape="1">
          <a:blip xmlns:r="http://schemas.openxmlformats.org/officeDocument/2006/relationships" r:embed="rId4"/>
          <a:stretch>
            <a:fillRect/>
          </a:stretch>
        </a:blipFill>
      </dgm:spPr>
    </dgm:pt>
  </dgm:ptLst>
  <dgm:cxnLst>
    <dgm:cxn modelId="{33CB94F0-FD65-4A5A-AECA-32A96C1152B2}" srcId="{576941ED-0FFD-471E-B5F8-6312FAA8D11C}" destId="{D2AE7822-E6EC-4724-B8E9-70E137592B76}" srcOrd="2" destOrd="0" parTransId="{11EE8317-6275-4DC6-BC98-A13BA6AD78B8}" sibTransId="{0D249A7E-AABF-4787-ABA0-AF0904E8472C}"/>
    <dgm:cxn modelId="{92C3507B-CF2E-491B-877A-555B4C0F0662}" type="presOf" srcId="{8F117695-DD33-4862-92F3-D14343CB9469}" destId="{59B062C7-404A-4B42-AB29-63FD79043E11}" srcOrd="0" destOrd="0" presId="urn:microsoft.com/office/officeart/2008/layout/AlternatingPictureBlocks"/>
    <dgm:cxn modelId="{F04A7CD0-130A-4DAF-98D5-9DEEB10B1356}" type="presOf" srcId="{D2AE7822-E6EC-4724-B8E9-70E137592B76}" destId="{93B53C5D-E165-4E74-893E-DFF3B69FFB8E}" srcOrd="0" destOrd="0" presId="urn:microsoft.com/office/officeart/2008/layout/AlternatingPictureBlocks"/>
    <dgm:cxn modelId="{64BFAD0A-A5C6-45E9-9A1F-6841613F9895}" type="presOf" srcId="{86D25EEF-5685-4727-A59A-EC31CEBD8798}" destId="{30562529-B3B2-40EE-AC9C-C4BEE4D637F0}" srcOrd="0" destOrd="0" presId="urn:microsoft.com/office/officeart/2008/layout/AlternatingPictureBlocks"/>
    <dgm:cxn modelId="{FB5D9036-7E18-4573-827C-792FB67E12C9}" srcId="{576941ED-0FFD-471E-B5F8-6312FAA8D11C}" destId="{8F117695-DD33-4862-92F3-D14343CB9469}" srcOrd="0" destOrd="0" parTransId="{52684B38-B5E3-40B8-8549-DE4F69A0D408}" sibTransId="{46EB36BD-9F1D-4A10-9093-01A454B17637}"/>
    <dgm:cxn modelId="{9C936A4D-897D-421F-8B2D-16A773059B65}" type="presOf" srcId="{576941ED-0FFD-471E-B5F8-6312FAA8D11C}" destId="{97D30FF6-5ADD-4EC5-9F90-2F1724C59C29}" srcOrd="0" destOrd="0" presId="urn:microsoft.com/office/officeart/2008/layout/AlternatingPictureBlocks"/>
    <dgm:cxn modelId="{BB85BE24-61C1-4B7C-B146-A90A368FA72F}" type="presOf" srcId="{A9238B34-133C-4AE1-969A-EC384D5A9DCF}" destId="{557AE5A9-937E-42A9-96F5-C364F9C154CF}" srcOrd="0" destOrd="0" presId="urn:microsoft.com/office/officeart/2008/layout/AlternatingPictureBlocks"/>
    <dgm:cxn modelId="{4CAD8C64-FEA0-423D-8111-A9EE496844B9}" srcId="{576941ED-0FFD-471E-B5F8-6312FAA8D11C}" destId="{A9238B34-133C-4AE1-969A-EC384D5A9DCF}" srcOrd="1" destOrd="0" parTransId="{9AF535BD-43F8-49D0-BCF6-1CF99BC65B0D}" sibTransId="{0B2902DD-C52E-4851-98DA-F0D0611E5DC8}"/>
    <dgm:cxn modelId="{4CCC5937-E597-450B-B67B-D1E7AE8F8265}" srcId="{576941ED-0FFD-471E-B5F8-6312FAA8D11C}" destId="{86D25EEF-5685-4727-A59A-EC31CEBD8798}" srcOrd="3" destOrd="0" parTransId="{5A448FA9-0F2C-4F5D-B674-7D797675CBC8}" sibTransId="{0BEF6269-0F0D-42B2-ADCE-0E806AAAAD96}"/>
    <dgm:cxn modelId="{7B1CB9ED-1589-484A-8A17-53F1B730D7BB}" type="presParOf" srcId="{97D30FF6-5ADD-4EC5-9F90-2F1724C59C29}" destId="{7EA8C084-5491-4B72-856C-9EED97B3F995}" srcOrd="0" destOrd="0" presId="urn:microsoft.com/office/officeart/2008/layout/AlternatingPictureBlocks"/>
    <dgm:cxn modelId="{8EB69DE5-F7C3-44D1-B07B-9BB052E29936}" type="presParOf" srcId="{7EA8C084-5491-4B72-856C-9EED97B3F995}" destId="{59B062C7-404A-4B42-AB29-63FD79043E11}" srcOrd="0" destOrd="0" presId="urn:microsoft.com/office/officeart/2008/layout/AlternatingPictureBlocks"/>
    <dgm:cxn modelId="{4F58777C-5CE5-498A-B075-B6827FDE0191}" type="presParOf" srcId="{7EA8C084-5491-4B72-856C-9EED97B3F995}" destId="{8E89DEC8-9AE9-4325-9597-780440C00C26}" srcOrd="1" destOrd="0" presId="urn:microsoft.com/office/officeart/2008/layout/AlternatingPictureBlocks"/>
    <dgm:cxn modelId="{DDA2CA77-9376-4765-BD16-2EF817A9D24C}" type="presParOf" srcId="{97D30FF6-5ADD-4EC5-9F90-2F1724C59C29}" destId="{601C540D-0839-449D-B258-131A809C60CB}" srcOrd="1" destOrd="0" presId="urn:microsoft.com/office/officeart/2008/layout/AlternatingPictureBlocks"/>
    <dgm:cxn modelId="{67450F16-0AB5-44DA-B7E4-644A31891ABB}" type="presParOf" srcId="{97D30FF6-5ADD-4EC5-9F90-2F1724C59C29}" destId="{3EBABAF7-F87D-480F-997D-E553434827B3}" srcOrd="2" destOrd="0" presId="urn:microsoft.com/office/officeart/2008/layout/AlternatingPictureBlocks"/>
    <dgm:cxn modelId="{E5FA4B23-DC47-4C4C-8E76-25CE16DA51A2}" type="presParOf" srcId="{3EBABAF7-F87D-480F-997D-E553434827B3}" destId="{557AE5A9-937E-42A9-96F5-C364F9C154CF}" srcOrd="0" destOrd="0" presId="urn:microsoft.com/office/officeart/2008/layout/AlternatingPictureBlocks"/>
    <dgm:cxn modelId="{AD69C5FB-87B2-4196-B4C2-620480F9F405}" type="presParOf" srcId="{3EBABAF7-F87D-480F-997D-E553434827B3}" destId="{90C608C7-36BE-4A48-9BF6-1E760C3E7876}" srcOrd="1" destOrd="0" presId="urn:microsoft.com/office/officeart/2008/layout/AlternatingPictureBlocks"/>
    <dgm:cxn modelId="{FF66A9B5-D5A2-46D5-8687-BC9310790595}" type="presParOf" srcId="{97D30FF6-5ADD-4EC5-9F90-2F1724C59C29}" destId="{4383342F-C54F-434B-8231-7995C6B27E3D}" srcOrd="3" destOrd="0" presId="urn:microsoft.com/office/officeart/2008/layout/AlternatingPictureBlocks"/>
    <dgm:cxn modelId="{B59F34E0-8E72-423C-93B9-204884B5DDD8}" type="presParOf" srcId="{97D30FF6-5ADD-4EC5-9F90-2F1724C59C29}" destId="{38FAB8DD-B433-4155-8CBD-484DDFC94DED}" srcOrd="4" destOrd="0" presId="urn:microsoft.com/office/officeart/2008/layout/AlternatingPictureBlocks"/>
    <dgm:cxn modelId="{85AD6114-1E9B-4E96-B32C-7928CD62481E}" type="presParOf" srcId="{38FAB8DD-B433-4155-8CBD-484DDFC94DED}" destId="{93B53C5D-E165-4E74-893E-DFF3B69FFB8E}" srcOrd="0" destOrd="0" presId="urn:microsoft.com/office/officeart/2008/layout/AlternatingPictureBlocks"/>
    <dgm:cxn modelId="{361B87E4-8756-42D6-BF8C-6B402D082EA8}" type="presParOf" srcId="{38FAB8DD-B433-4155-8CBD-484DDFC94DED}" destId="{24004FFA-0215-410A-B52F-28981EC9DF78}" srcOrd="1" destOrd="0" presId="urn:microsoft.com/office/officeart/2008/layout/AlternatingPictureBlocks"/>
    <dgm:cxn modelId="{92591E21-F823-429F-A480-2036C3AE98DB}" type="presParOf" srcId="{97D30FF6-5ADD-4EC5-9F90-2F1724C59C29}" destId="{BA6EDD8C-388B-4DA0-AB99-65B08D9A03AE}" srcOrd="5" destOrd="0" presId="urn:microsoft.com/office/officeart/2008/layout/AlternatingPictureBlocks"/>
    <dgm:cxn modelId="{61E3AF59-72C9-4917-AE3F-54DF57B6E47A}" type="presParOf" srcId="{97D30FF6-5ADD-4EC5-9F90-2F1724C59C29}" destId="{5C97AE9A-2C2F-4DAE-896B-8980778A9EA2}" srcOrd="6" destOrd="0" presId="urn:microsoft.com/office/officeart/2008/layout/AlternatingPictureBlocks"/>
    <dgm:cxn modelId="{813D6696-FEC2-4B57-BA18-70C0BAA5FC9F}" type="presParOf" srcId="{5C97AE9A-2C2F-4DAE-896B-8980778A9EA2}" destId="{30562529-B3B2-40EE-AC9C-C4BEE4D637F0}" srcOrd="0" destOrd="0" presId="urn:microsoft.com/office/officeart/2008/layout/AlternatingPictureBlocks"/>
    <dgm:cxn modelId="{1FEB1C43-BE21-48A6-8434-CC002B5D1AAE}" type="presParOf" srcId="{5C97AE9A-2C2F-4DAE-896B-8980778A9EA2}" destId="{24885F5B-E509-43D4-98B5-D0B793662FE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6095E-A2CE-40A4-8B1E-39F264D4ABFE}">
      <dsp:nvSpPr>
        <dsp:cNvPr id="0" name=""/>
        <dsp:cNvSpPr/>
      </dsp:nvSpPr>
      <dsp:spPr>
        <a:xfrm>
          <a:off x="4719241" y="85863"/>
          <a:ext cx="1811451" cy="181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0" kern="1200" dirty="0" smtClean="0">
              <a:latin typeface="Kalam" charset="0"/>
              <a:ea typeface="Arial"/>
              <a:cs typeface="Kalam" charset="0"/>
              <a:sym typeface="Arial"/>
            </a:rPr>
            <a:t>Sostenere gli alunni – coltivare alte aspettative sul successo scolastico degli alunni. </a:t>
          </a:r>
          <a:endParaRPr lang="it-IT" sz="1600" kern="1200" dirty="0"/>
        </a:p>
      </dsp:txBody>
      <dsp:txXfrm>
        <a:off x="4719241" y="85863"/>
        <a:ext cx="1811451" cy="1811451"/>
      </dsp:txXfrm>
    </dsp:sp>
    <dsp:sp modelId="{9FF7AC3E-5D49-49EB-84C6-92C4A04C4A2E}">
      <dsp:nvSpPr>
        <dsp:cNvPr id="0" name=""/>
        <dsp:cNvSpPr/>
      </dsp:nvSpPr>
      <dsp:spPr>
        <a:xfrm>
          <a:off x="1528386" y="-28286"/>
          <a:ext cx="5116455" cy="5116455"/>
        </a:xfrm>
        <a:prstGeom prst="circularArrow">
          <a:avLst>
            <a:gd name="adj1" fmla="val 6904"/>
            <a:gd name="adj2" fmla="val 465495"/>
            <a:gd name="adj3" fmla="val 548814"/>
            <a:gd name="adj4" fmla="val 20585691"/>
            <a:gd name="adj5" fmla="val 805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E9234-4EEA-46B7-B73E-AABB6970379B}">
      <dsp:nvSpPr>
        <dsp:cNvPr id="0" name=""/>
        <dsp:cNvSpPr/>
      </dsp:nvSpPr>
      <dsp:spPr>
        <a:xfrm>
          <a:off x="4719241" y="3162568"/>
          <a:ext cx="1811451" cy="181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0" kern="1200" dirty="0" smtClean="0">
              <a:latin typeface="Kalam" charset="0"/>
              <a:ea typeface="Arial"/>
              <a:cs typeface="Kalam" charset="0"/>
              <a:sym typeface="Arial"/>
            </a:rPr>
            <a:t>Lavorare con gli altri – la collaborazione e il lavoro di gruppo sono essenziali a tutti i docent</a:t>
          </a:r>
          <a:r>
            <a:rPr lang="it-IT" sz="1800" b="0" kern="1200" dirty="0" smtClean="0">
              <a:latin typeface="Kalam" charset="0"/>
              <a:ea typeface="Arial"/>
              <a:cs typeface="Kalam" charset="0"/>
              <a:sym typeface="Arial"/>
            </a:rPr>
            <a:t>i. </a:t>
          </a:r>
          <a:endParaRPr lang="it-IT" sz="1800" kern="1200" dirty="0"/>
        </a:p>
      </dsp:txBody>
      <dsp:txXfrm>
        <a:off x="4719241" y="3162568"/>
        <a:ext cx="1811451" cy="1811451"/>
      </dsp:txXfrm>
    </dsp:sp>
    <dsp:sp modelId="{D9B61DCA-AD84-49F5-8E2C-6068B741A7FA}">
      <dsp:nvSpPr>
        <dsp:cNvPr id="0" name=""/>
        <dsp:cNvSpPr/>
      </dsp:nvSpPr>
      <dsp:spPr>
        <a:xfrm>
          <a:off x="1528386" y="-28286"/>
          <a:ext cx="5116455" cy="5116455"/>
        </a:xfrm>
        <a:prstGeom prst="circularArrow">
          <a:avLst>
            <a:gd name="adj1" fmla="val 6904"/>
            <a:gd name="adj2" fmla="val 465495"/>
            <a:gd name="adj3" fmla="val 5590147"/>
            <a:gd name="adj4" fmla="val 4385691"/>
            <a:gd name="adj5" fmla="val 8055"/>
          </a:avLst>
        </a:prstGeom>
        <a:solidFill>
          <a:schemeClr val="accent4">
            <a:hueOff val="-2982147"/>
            <a:satOff val="3737"/>
            <a:lumOff val="48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4590E-711A-407E-B63F-0629F633FA25}">
      <dsp:nvSpPr>
        <dsp:cNvPr id="0" name=""/>
        <dsp:cNvSpPr/>
      </dsp:nvSpPr>
      <dsp:spPr>
        <a:xfrm>
          <a:off x="1422318" y="2997998"/>
          <a:ext cx="2251887" cy="214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0" kern="1200" dirty="0" smtClean="0">
              <a:latin typeface="Kalam" charset="0"/>
              <a:ea typeface="Arial"/>
              <a:cs typeface="Kalam" charset="0"/>
              <a:sym typeface="Arial"/>
            </a:rPr>
            <a:t>Sviluppo e aggiornamento professionale – insegnare è un’attività di apprendimento e i docenti sono responsabili del proprio l’apprendimento per tutto l’arco della vita. </a:t>
          </a:r>
          <a:endParaRPr lang="it-IT" sz="1600" kern="1200" dirty="0"/>
        </a:p>
      </dsp:txBody>
      <dsp:txXfrm>
        <a:off x="1422318" y="2997998"/>
        <a:ext cx="2251887" cy="2140591"/>
      </dsp:txXfrm>
    </dsp:sp>
    <dsp:sp modelId="{D0A3142F-BF23-4451-999E-824C6781FA98}">
      <dsp:nvSpPr>
        <dsp:cNvPr id="0" name=""/>
        <dsp:cNvSpPr/>
      </dsp:nvSpPr>
      <dsp:spPr>
        <a:xfrm>
          <a:off x="1528386" y="-28286"/>
          <a:ext cx="5116455" cy="5116455"/>
        </a:xfrm>
        <a:prstGeom prst="circularArrow">
          <a:avLst>
            <a:gd name="adj1" fmla="val 6904"/>
            <a:gd name="adj2" fmla="val 465495"/>
            <a:gd name="adj3" fmla="val 11348814"/>
            <a:gd name="adj4" fmla="val 10054565"/>
            <a:gd name="adj5" fmla="val 8055"/>
          </a:avLst>
        </a:prstGeom>
        <a:solidFill>
          <a:schemeClr val="accent4">
            <a:hueOff val="-5964294"/>
            <a:satOff val="7473"/>
            <a:lumOff val="9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359BB-A58C-40ED-B056-FEBEA9647D16}">
      <dsp:nvSpPr>
        <dsp:cNvPr id="0" name=""/>
        <dsp:cNvSpPr/>
      </dsp:nvSpPr>
      <dsp:spPr>
        <a:xfrm>
          <a:off x="1642536" y="85863"/>
          <a:ext cx="1811451" cy="181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0" kern="1200" dirty="0" smtClean="0">
              <a:latin typeface="Kalam" charset="0"/>
              <a:ea typeface="Arial"/>
              <a:cs typeface="Kalam" charset="0"/>
              <a:sym typeface="Arial"/>
            </a:rPr>
            <a:t>Valorizzare la diversità dell’alunno – la differenza è da considerare una risorsa e una ricchezza. </a:t>
          </a:r>
          <a:endParaRPr lang="it-IT" sz="1600" kern="1200" dirty="0"/>
        </a:p>
      </dsp:txBody>
      <dsp:txXfrm>
        <a:off x="1642536" y="85863"/>
        <a:ext cx="1811451" cy="1811451"/>
      </dsp:txXfrm>
    </dsp:sp>
    <dsp:sp modelId="{5BF8AAD4-C5A5-4C4E-8FCA-D5B4B3323AF1}">
      <dsp:nvSpPr>
        <dsp:cNvPr id="0" name=""/>
        <dsp:cNvSpPr/>
      </dsp:nvSpPr>
      <dsp:spPr>
        <a:xfrm>
          <a:off x="1528386" y="-28286"/>
          <a:ext cx="5116455" cy="5116455"/>
        </a:xfrm>
        <a:prstGeom prst="circularArrow">
          <a:avLst>
            <a:gd name="adj1" fmla="val 6904"/>
            <a:gd name="adj2" fmla="val 465495"/>
            <a:gd name="adj3" fmla="val 16748814"/>
            <a:gd name="adj4" fmla="val 15185691"/>
            <a:gd name="adj5" fmla="val 8055"/>
          </a:avLst>
        </a:prstGeom>
        <a:solidFill>
          <a:schemeClr val="accent4">
            <a:hueOff val="-8946442"/>
            <a:satOff val="11210"/>
            <a:lumOff val="1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062C7-404A-4B42-AB29-63FD79043E11}">
      <dsp:nvSpPr>
        <dsp:cNvPr id="0" name=""/>
        <dsp:cNvSpPr/>
      </dsp:nvSpPr>
      <dsp:spPr>
        <a:xfrm>
          <a:off x="3672395" y="2"/>
          <a:ext cx="3483478" cy="120077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dirty="0" smtClean="0"/>
            <a:t>Comunicazione autentica</a:t>
          </a:r>
          <a:endParaRPr lang="it-IT" sz="3100" kern="1200" dirty="0"/>
        </a:p>
      </dsp:txBody>
      <dsp:txXfrm>
        <a:off x="3672395" y="2"/>
        <a:ext cx="3483478" cy="1200772"/>
      </dsp:txXfrm>
    </dsp:sp>
    <dsp:sp modelId="{8E89DEC8-9AE9-4325-9597-780440C00C26}">
      <dsp:nvSpPr>
        <dsp:cNvPr id="0" name=""/>
        <dsp:cNvSpPr/>
      </dsp:nvSpPr>
      <dsp:spPr>
        <a:xfrm>
          <a:off x="1817578" y="1563"/>
          <a:ext cx="1726621" cy="120077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AE5A9-937E-42A9-96F5-C364F9C154CF}">
      <dsp:nvSpPr>
        <dsp:cNvPr id="0" name=""/>
        <dsp:cNvSpPr/>
      </dsp:nvSpPr>
      <dsp:spPr>
        <a:xfrm>
          <a:off x="1835235" y="1405903"/>
          <a:ext cx="2940921" cy="1189893"/>
        </a:xfrm>
        <a:prstGeom prst="rect">
          <a:avLst/>
        </a:prstGeom>
        <a:solidFill>
          <a:schemeClr val="accent4">
            <a:hueOff val="-2982147"/>
            <a:satOff val="3737"/>
            <a:lumOff val="48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dirty="0" smtClean="0"/>
            <a:t>Condivisione </a:t>
          </a:r>
          <a:endParaRPr lang="it-IT" sz="3100" kern="1200" dirty="0"/>
        </a:p>
      </dsp:txBody>
      <dsp:txXfrm>
        <a:off x="1835235" y="1405903"/>
        <a:ext cx="2940921" cy="1189893"/>
      </dsp:txXfrm>
    </dsp:sp>
    <dsp:sp modelId="{90C608C7-36BE-4A48-9BF6-1E760C3E7876}">
      <dsp:nvSpPr>
        <dsp:cNvPr id="0" name=""/>
        <dsp:cNvSpPr/>
      </dsp:nvSpPr>
      <dsp:spPr>
        <a:xfrm>
          <a:off x="4896545" y="1368150"/>
          <a:ext cx="2198549" cy="1200772"/>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53C5D-E165-4E74-893E-DFF3B69FFB8E}">
      <dsp:nvSpPr>
        <dsp:cNvPr id="0" name=""/>
        <dsp:cNvSpPr/>
      </dsp:nvSpPr>
      <dsp:spPr>
        <a:xfrm>
          <a:off x="3744414" y="2808309"/>
          <a:ext cx="3382034" cy="1200772"/>
        </a:xfrm>
        <a:prstGeom prst="rect">
          <a:avLst/>
        </a:prstGeom>
        <a:solidFill>
          <a:schemeClr val="accent4">
            <a:hueOff val="-5964294"/>
            <a:satOff val="7473"/>
            <a:lumOff val="9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dirty="0" smtClean="0"/>
            <a:t>Cooperazione</a:t>
          </a:r>
          <a:endParaRPr lang="it-IT" sz="3100" kern="1200" dirty="0"/>
        </a:p>
      </dsp:txBody>
      <dsp:txXfrm>
        <a:off x="3744414" y="2808309"/>
        <a:ext cx="3382034" cy="1200772"/>
      </dsp:txXfrm>
    </dsp:sp>
    <dsp:sp modelId="{24004FFA-0215-410A-B52F-28981EC9DF78}">
      <dsp:nvSpPr>
        <dsp:cNvPr id="0" name=""/>
        <dsp:cNvSpPr/>
      </dsp:nvSpPr>
      <dsp:spPr>
        <a:xfrm>
          <a:off x="1812251" y="2799363"/>
          <a:ext cx="1849373" cy="1200772"/>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562529-B3B2-40EE-AC9C-C4BEE4D637F0}">
      <dsp:nvSpPr>
        <dsp:cNvPr id="0" name=""/>
        <dsp:cNvSpPr/>
      </dsp:nvSpPr>
      <dsp:spPr>
        <a:xfrm>
          <a:off x="1832460" y="4198263"/>
          <a:ext cx="3106800" cy="1200772"/>
        </a:xfrm>
        <a:prstGeom prst="rect">
          <a:avLst/>
        </a:prstGeom>
        <a:solidFill>
          <a:schemeClr val="accent4">
            <a:hueOff val="-8946442"/>
            <a:satOff val="11210"/>
            <a:lumOff val="1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dirty="0" smtClean="0"/>
            <a:t>Collaborazione</a:t>
          </a:r>
          <a:endParaRPr lang="it-IT" sz="3100" kern="1200" dirty="0"/>
        </a:p>
      </dsp:txBody>
      <dsp:txXfrm>
        <a:off x="1832460" y="4198263"/>
        <a:ext cx="3106800" cy="1200772"/>
      </dsp:txXfrm>
    </dsp:sp>
    <dsp:sp modelId="{24885F5B-E509-43D4-98B5-D0B793662FEE}">
      <dsp:nvSpPr>
        <dsp:cNvPr id="0" name=""/>
        <dsp:cNvSpPr/>
      </dsp:nvSpPr>
      <dsp:spPr>
        <a:xfrm>
          <a:off x="5040557" y="4176469"/>
          <a:ext cx="2043772" cy="1200772"/>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94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ru-RU" alt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ru-RU" altLang="ru-RU"/>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a:t>Click to edit Master text styles</a:t>
            </a:r>
          </a:p>
          <a:p>
            <a:pPr lvl="1"/>
            <a:r>
              <a:rPr lang="ru-RU" altLang="ru-RU" noProof="0"/>
              <a:t>Second level</a:t>
            </a:r>
          </a:p>
          <a:p>
            <a:pPr lvl="2"/>
            <a:r>
              <a:rPr lang="ru-RU" altLang="ru-RU" noProof="0"/>
              <a:t>Third level</a:t>
            </a:r>
          </a:p>
          <a:p>
            <a:pPr lvl="3"/>
            <a:r>
              <a:rPr lang="ru-RU" altLang="ru-RU" noProof="0"/>
              <a:t>Fourth level</a:t>
            </a:r>
          </a:p>
          <a:p>
            <a:pPr lvl="4"/>
            <a:r>
              <a:rPr lang="ru-RU" altLang="ru-RU"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ru-RU" alt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814703C7-7666-470F-9889-EDFB27A9607E}" type="slidenum">
              <a:rPr lang="ru-RU" altLang="ru-RU"/>
              <a:pPr/>
              <a:t>‹N›</a:t>
            </a:fld>
            <a:endParaRPr lang="ru-RU" altLang="ru-RU"/>
          </a:p>
        </p:txBody>
      </p:sp>
    </p:spTree>
    <p:extLst>
      <p:ext uri="{BB962C8B-B14F-4D97-AF65-F5344CB8AC3E}">
        <p14:creationId xmlns:p14="http://schemas.microsoft.com/office/powerpoint/2010/main" val="2847262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19250" y="2997200"/>
            <a:ext cx="5905500" cy="1511300"/>
          </a:xfrm>
          <a:ln>
            <a:noFill/>
          </a:ln>
          <a:effectLst/>
        </p:spPr>
        <p:txBody>
          <a:bodyPr/>
          <a:lstStyle>
            <a:lvl1pPr algn="ctr">
              <a:defRPr>
                <a:solidFill>
                  <a:schemeClr val="tx2"/>
                </a:solidFill>
              </a:defRPr>
            </a:lvl1pPr>
          </a:lstStyle>
          <a:p>
            <a:pPr lvl="0"/>
            <a:r>
              <a:rPr lang="it-IT" altLang="ru-RU" noProof="0" smtClean="0"/>
              <a:t>Fare clic per modificare lo stile del titolo</a:t>
            </a:r>
            <a:endParaRPr lang="ru-RU" altLang="ru-RU" noProof="0"/>
          </a:p>
        </p:txBody>
      </p:sp>
      <p:sp>
        <p:nvSpPr>
          <p:cNvPr id="5123" name="Rectangle 3"/>
          <p:cNvSpPr>
            <a:spLocks noGrp="1" noChangeArrowheads="1"/>
          </p:cNvSpPr>
          <p:nvPr>
            <p:ph type="subTitle" idx="1"/>
          </p:nvPr>
        </p:nvSpPr>
        <p:spPr>
          <a:xfrm>
            <a:off x="1619250" y="4581525"/>
            <a:ext cx="5905500" cy="503238"/>
          </a:xfrm>
          <a:ln>
            <a:noFill/>
          </a:ln>
          <a:effectLst/>
        </p:spPr>
        <p:txBody>
          <a:bodyPr/>
          <a:lstStyle>
            <a:lvl1pPr marL="0" indent="0" algn="ctr">
              <a:buFontTx/>
              <a:buNone/>
              <a:defRPr>
                <a:solidFill>
                  <a:schemeClr val="tx2"/>
                </a:solidFill>
              </a:defRPr>
            </a:lvl1pPr>
          </a:lstStyle>
          <a:p>
            <a:pPr lvl="0"/>
            <a:r>
              <a:rPr lang="it-IT" altLang="ru-RU" noProof="0" smtClean="0"/>
              <a:t>Fare clic per modificare lo stile del sottotitolo dello schema</a:t>
            </a:r>
            <a:endParaRPr lang="ru-RU" altLang="ru-RU" noProof="0"/>
          </a:p>
        </p:txBody>
      </p:sp>
    </p:spTree>
    <p:extLst>
      <p:ext uri="{BB962C8B-B14F-4D97-AF65-F5344CB8AC3E}">
        <p14:creationId xmlns:p14="http://schemas.microsoft.com/office/powerpoint/2010/main" val="242888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ru-RU"/>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370A6597-AAF9-4C1A-8DDE-E573E74A077B}" type="datetime1">
              <a:rPr lang="en-US" altLang="ru-RU"/>
              <a:pPr>
                <a:defRPr/>
              </a:pPr>
              <a:t>11/27/2019</a:t>
            </a:fld>
            <a:endParaRPr lang="en-GB" altLang="ru-RU"/>
          </a:p>
        </p:txBody>
      </p:sp>
      <p:sp>
        <p:nvSpPr>
          <p:cNvPr id="5"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6" name="Rectangle 13"/>
          <p:cNvSpPr>
            <a:spLocks noGrp="1" noChangeArrowheads="1"/>
          </p:cNvSpPr>
          <p:nvPr>
            <p:ph type="sldNum" sz="quarter" idx="12"/>
          </p:nvPr>
        </p:nvSpPr>
        <p:spPr>
          <a:ln/>
        </p:spPr>
        <p:txBody>
          <a:bodyPr/>
          <a:lstStyle>
            <a:lvl1pPr>
              <a:defRPr/>
            </a:lvl1pPr>
          </a:lstStyle>
          <a:p>
            <a:fld id="{73F9BF69-9397-4C20-BD45-7E22469ED2E1}" type="slidenum">
              <a:rPr lang="en-GB" altLang="ru-RU"/>
              <a:pPr/>
              <a:t>‹N›</a:t>
            </a:fld>
            <a:endParaRPr lang="en-GB" altLang="ru-RU"/>
          </a:p>
        </p:txBody>
      </p:sp>
    </p:spTree>
    <p:extLst>
      <p:ext uri="{BB962C8B-B14F-4D97-AF65-F5344CB8AC3E}">
        <p14:creationId xmlns:p14="http://schemas.microsoft.com/office/powerpoint/2010/main" val="240735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60350"/>
            <a:ext cx="2051050" cy="5473700"/>
          </a:xfrm>
        </p:spPr>
        <p:txBody>
          <a:bodyPr vert="eaVert"/>
          <a:lstStyle/>
          <a:p>
            <a:r>
              <a:rPr lang="it-IT" smtClean="0"/>
              <a:t>Fare clic per modificare lo stile del titolo</a:t>
            </a:r>
            <a:endParaRPr lang="ru-RU"/>
          </a:p>
        </p:txBody>
      </p:sp>
      <p:sp>
        <p:nvSpPr>
          <p:cNvPr id="3" name="Vertical Text Placeholder 2"/>
          <p:cNvSpPr>
            <a:spLocks noGrp="1"/>
          </p:cNvSpPr>
          <p:nvPr>
            <p:ph type="body" orient="vert" idx="1"/>
          </p:nvPr>
        </p:nvSpPr>
        <p:spPr>
          <a:xfrm>
            <a:off x="468313" y="260350"/>
            <a:ext cx="6003925" cy="5473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6F483E4A-8359-4ACF-8E6B-A3263E81A6E4}" type="datetime1">
              <a:rPr lang="en-US" altLang="ru-RU"/>
              <a:pPr>
                <a:defRPr/>
              </a:pPr>
              <a:t>11/27/2019</a:t>
            </a:fld>
            <a:endParaRPr lang="en-GB" altLang="ru-RU"/>
          </a:p>
        </p:txBody>
      </p:sp>
      <p:sp>
        <p:nvSpPr>
          <p:cNvPr id="5"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6" name="Rectangle 13"/>
          <p:cNvSpPr>
            <a:spLocks noGrp="1" noChangeArrowheads="1"/>
          </p:cNvSpPr>
          <p:nvPr>
            <p:ph type="sldNum" sz="quarter" idx="12"/>
          </p:nvPr>
        </p:nvSpPr>
        <p:spPr>
          <a:ln/>
        </p:spPr>
        <p:txBody>
          <a:bodyPr/>
          <a:lstStyle>
            <a:lvl1pPr>
              <a:defRPr/>
            </a:lvl1pPr>
          </a:lstStyle>
          <a:p>
            <a:fld id="{AD204D82-C753-4FB0-A24A-F60C00825C6E}" type="slidenum">
              <a:rPr lang="en-GB" altLang="ru-RU"/>
              <a:pPr/>
              <a:t>‹N›</a:t>
            </a:fld>
            <a:endParaRPr lang="en-GB" altLang="ru-RU"/>
          </a:p>
        </p:txBody>
      </p:sp>
    </p:spTree>
    <p:extLst>
      <p:ext uri="{BB962C8B-B14F-4D97-AF65-F5344CB8AC3E}">
        <p14:creationId xmlns:p14="http://schemas.microsoft.com/office/powerpoint/2010/main" val="370697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B4E10A2-530A-4603-A833-6B2B259E47E6}" type="datetime1">
              <a:rPr lang="en-US" altLang="ru-RU"/>
              <a:pPr>
                <a:defRPr/>
              </a:pPr>
              <a:t>11/27/2019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FFC96AE9-87CF-4B59-82EE-0696C07575C0}" type="slidenum">
              <a:rPr lang="ru-RU" altLang="ru-RU"/>
              <a:pPr/>
              <a:t>‹N›</a:t>
            </a:fld>
            <a:endParaRPr lang="ru-RU" altLang="ru-RU"/>
          </a:p>
        </p:txBody>
      </p:sp>
    </p:spTree>
    <p:extLst>
      <p:ext uri="{BB962C8B-B14F-4D97-AF65-F5344CB8AC3E}">
        <p14:creationId xmlns:p14="http://schemas.microsoft.com/office/powerpoint/2010/main" val="337967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B375032-3B23-4456-88E8-8409763AA40C}" type="datetime1">
              <a:rPr lang="en-US" altLang="ru-RU"/>
              <a:pPr>
                <a:defRPr/>
              </a:pPr>
              <a:t>11/27/2019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B7424001-4228-49A6-BDE6-939C2284AF30}" type="slidenum">
              <a:rPr lang="ru-RU" altLang="ru-RU"/>
              <a:pPr/>
              <a:t>‹N›</a:t>
            </a:fld>
            <a:endParaRPr lang="ru-RU" altLang="ru-RU"/>
          </a:p>
        </p:txBody>
      </p:sp>
    </p:spTree>
    <p:extLst>
      <p:ext uri="{BB962C8B-B14F-4D97-AF65-F5344CB8AC3E}">
        <p14:creationId xmlns:p14="http://schemas.microsoft.com/office/powerpoint/2010/main" val="177281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E5CCB9D-9F21-4925-912F-5C1006714C9F}" type="datetime1">
              <a:rPr lang="en-US" altLang="ru-RU"/>
              <a:pPr>
                <a:defRPr/>
              </a:pPr>
              <a:t>11/27/2019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8DD97142-C768-41DF-A08C-2C1BA8499B54}" type="slidenum">
              <a:rPr lang="ru-RU" altLang="ru-RU"/>
              <a:pPr/>
              <a:t>‹N›</a:t>
            </a:fld>
            <a:endParaRPr lang="ru-RU" altLang="ru-RU"/>
          </a:p>
        </p:txBody>
      </p:sp>
    </p:spTree>
    <p:extLst>
      <p:ext uri="{BB962C8B-B14F-4D97-AF65-F5344CB8AC3E}">
        <p14:creationId xmlns:p14="http://schemas.microsoft.com/office/powerpoint/2010/main" val="3934532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CBF9529D-BFCC-4D6F-BA99-75B104ABCB9C}" type="datetime1">
              <a:rPr lang="en-US" altLang="ru-RU"/>
              <a:pPr>
                <a:defRPr/>
              </a:pPr>
              <a:t>11/27/2019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63B5B44E-2B49-4B07-8A88-0D18D329D27E}" type="slidenum">
              <a:rPr lang="ru-RU" altLang="ru-RU"/>
              <a:pPr/>
              <a:t>‹N›</a:t>
            </a:fld>
            <a:endParaRPr lang="ru-RU" altLang="ru-RU"/>
          </a:p>
        </p:txBody>
      </p:sp>
    </p:spTree>
    <p:extLst>
      <p:ext uri="{BB962C8B-B14F-4D97-AF65-F5344CB8AC3E}">
        <p14:creationId xmlns:p14="http://schemas.microsoft.com/office/powerpoint/2010/main" val="244559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81874865-E70C-44E5-9DD6-F7F810F185FA}" type="datetime1">
              <a:rPr lang="en-US" altLang="ru-RU"/>
              <a:pPr>
                <a:defRPr/>
              </a:pPr>
              <a:t>11/27/2019</a:t>
            </a:fld>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9" name="Rectangle 6"/>
          <p:cNvSpPr>
            <a:spLocks noGrp="1" noChangeArrowheads="1"/>
          </p:cNvSpPr>
          <p:nvPr>
            <p:ph type="sldNum" sz="quarter" idx="12"/>
          </p:nvPr>
        </p:nvSpPr>
        <p:spPr>
          <a:ln/>
        </p:spPr>
        <p:txBody>
          <a:bodyPr/>
          <a:lstStyle>
            <a:lvl1pPr>
              <a:defRPr/>
            </a:lvl1pPr>
          </a:lstStyle>
          <a:p>
            <a:fld id="{E2BDAE97-00EF-4BFA-B245-CEFCCD5202A9}" type="slidenum">
              <a:rPr lang="ru-RU" altLang="ru-RU"/>
              <a:pPr/>
              <a:t>‹N›</a:t>
            </a:fld>
            <a:endParaRPr lang="ru-RU" altLang="ru-RU"/>
          </a:p>
        </p:txBody>
      </p:sp>
    </p:spTree>
    <p:extLst>
      <p:ext uri="{BB962C8B-B14F-4D97-AF65-F5344CB8AC3E}">
        <p14:creationId xmlns:p14="http://schemas.microsoft.com/office/powerpoint/2010/main" val="1031053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34C597DE-E107-4941-9B63-7C6E69D1DAE6}" type="datetime1">
              <a:rPr lang="en-US" altLang="ru-RU"/>
              <a:pPr>
                <a:defRPr/>
              </a:pPr>
              <a:t>11/27/2019</a:t>
            </a:fld>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C5B2CD7A-89CE-4FB5-8134-BF6621B6218C}" type="slidenum">
              <a:rPr lang="ru-RU" altLang="ru-RU"/>
              <a:pPr/>
              <a:t>‹N›</a:t>
            </a:fld>
            <a:endParaRPr lang="ru-RU" altLang="ru-RU"/>
          </a:p>
        </p:txBody>
      </p:sp>
    </p:spTree>
    <p:extLst>
      <p:ext uri="{BB962C8B-B14F-4D97-AF65-F5344CB8AC3E}">
        <p14:creationId xmlns:p14="http://schemas.microsoft.com/office/powerpoint/2010/main" val="2521667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1A15FA-320B-458C-B8EE-3BA320A65F59}" type="datetime1">
              <a:rPr lang="en-US" altLang="ru-RU"/>
              <a:pPr>
                <a:defRPr/>
              </a:pPr>
              <a:t>11/27/2019</a:t>
            </a:fld>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4" name="Rectangle 6"/>
          <p:cNvSpPr>
            <a:spLocks noGrp="1" noChangeArrowheads="1"/>
          </p:cNvSpPr>
          <p:nvPr>
            <p:ph type="sldNum" sz="quarter" idx="12"/>
          </p:nvPr>
        </p:nvSpPr>
        <p:spPr>
          <a:ln/>
        </p:spPr>
        <p:txBody>
          <a:bodyPr/>
          <a:lstStyle>
            <a:lvl1pPr>
              <a:defRPr/>
            </a:lvl1pPr>
          </a:lstStyle>
          <a:p>
            <a:fld id="{CDF3B104-7A0F-4045-A00F-4C252D4ED8BC}" type="slidenum">
              <a:rPr lang="ru-RU" altLang="ru-RU"/>
              <a:pPr/>
              <a:t>‹N›</a:t>
            </a:fld>
            <a:endParaRPr lang="ru-RU" altLang="ru-RU"/>
          </a:p>
        </p:txBody>
      </p:sp>
    </p:spTree>
    <p:extLst>
      <p:ext uri="{BB962C8B-B14F-4D97-AF65-F5344CB8AC3E}">
        <p14:creationId xmlns:p14="http://schemas.microsoft.com/office/powerpoint/2010/main" val="760176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414F98-14CA-4440-A090-6CABBB8A14E6}" type="datetime1">
              <a:rPr lang="en-US" altLang="ru-RU"/>
              <a:pPr>
                <a:defRPr/>
              </a:pPr>
              <a:t>11/27/2019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99D3C7C9-6BE5-4183-9544-7DF0C9E14CA0}" type="slidenum">
              <a:rPr lang="ru-RU" altLang="ru-RU"/>
              <a:pPr/>
              <a:t>‹N›</a:t>
            </a:fld>
            <a:endParaRPr lang="ru-RU" altLang="ru-RU"/>
          </a:p>
        </p:txBody>
      </p:sp>
    </p:spTree>
    <p:extLst>
      <p:ext uri="{BB962C8B-B14F-4D97-AF65-F5344CB8AC3E}">
        <p14:creationId xmlns:p14="http://schemas.microsoft.com/office/powerpoint/2010/main" val="359132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ru-RU"/>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8673148D-FDBA-43FA-8392-15608D8D1F06}" type="datetime1">
              <a:rPr lang="en-US" altLang="ru-RU"/>
              <a:pPr>
                <a:defRPr/>
              </a:pPr>
              <a:t>11/27/2019</a:t>
            </a:fld>
            <a:endParaRPr lang="en-GB" altLang="ru-RU"/>
          </a:p>
        </p:txBody>
      </p:sp>
      <p:sp>
        <p:nvSpPr>
          <p:cNvPr id="5"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6" name="Rectangle 13"/>
          <p:cNvSpPr>
            <a:spLocks noGrp="1" noChangeArrowheads="1"/>
          </p:cNvSpPr>
          <p:nvPr>
            <p:ph type="sldNum" sz="quarter" idx="12"/>
          </p:nvPr>
        </p:nvSpPr>
        <p:spPr>
          <a:ln/>
        </p:spPr>
        <p:txBody>
          <a:bodyPr/>
          <a:lstStyle>
            <a:lvl1pPr>
              <a:defRPr/>
            </a:lvl1pPr>
          </a:lstStyle>
          <a:p>
            <a:fld id="{B68F176F-4349-4C7B-B7D4-9D7377F1ABFB}" type="slidenum">
              <a:rPr lang="en-GB" altLang="ru-RU"/>
              <a:pPr/>
              <a:t>‹N›</a:t>
            </a:fld>
            <a:endParaRPr lang="en-GB" altLang="ru-RU"/>
          </a:p>
        </p:txBody>
      </p:sp>
    </p:spTree>
    <p:extLst>
      <p:ext uri="{BB962C8B-B14F-4D97-AF65-F5344CB8AC3E}">
        <p14:creationId xmlns:p14="http://schemas.microsoft.com/office/powerpoint/2010/main" val="862803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72AD62-84B7-4547-B041-2FE4D7FBA6CD}" type="datetime1">
              <a:rPr lang="en-US" altLang="ru-RU"/>
              <a:pPr>
                <a:defRPr/>
              </a:pPr>
              <a:t>11/27/2019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F830F4DE-FA6E-4D35-AA96-AE1ECE7BA67E}" type="slidenum">
              <a:rPr lang="ru-RU" altLang="ru-RU"/>
              <a:pPr/>
              <a:t>‹N›</a:t>
            </a:fld>
            <a:endParaRPr lang="ru-RU" altLang="ru-RU"/>
          </a:p>
        </p:txBody>
      </p:sp>
    </p:spTree>
    <p:extLst>
      <p:ext uri="{BB962C8B-B14F-4D97-AF65-F5344CB8AC3E}">
        <p14:creationId xmlns:p14="http://schemas.microsoft.com/office/powerpoint/2010/main" val="354560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FF24D5F-B935-4405-B5CC-FB63C95690A2}" type="datetime1">
              <a:rPr lang="en-US" altLang="ru-RU"/>
              <a:pPr>
                <a:defRPr/>
              </a:pPr>
              <a:t>11/27/2019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612AB253-2AE0-4852-A8CA-8576C83CA3A5}" type="slidenum">
              <a:rPr lang="ru-RU" altLang="ru-RU"/>
              <a:pPr/>
              <a:t>‹N›</a:t>
            </a:fld>
            <a:endParaRPr lang="ru-RU" altLang="ru-RU"/>
          </a:p>
        </p:txBody>
      </p:sp>
    </p:spTree>
    <p:extLst>
      <p:ext uri="{BB962C8B-B14F-4D97-AF65-F5344CB8AC3E}">
        <p14:creationId xmlns:p14="http://schemas.microsoft.com/office/powerpoint/2010/main" val="2875845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60350"/>
            <a:ext cx="1693862" cy="5865813"/>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908175" y="260350"/>
            <a:ext cx="4932363"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6D05F6A-7F26-4F90-8956-853A96706C05}" type="datetime1">
              <a:rPr lang="en-US" altLang="ru-RU"/>
              <a:pPr>
                <a:defRPr/>
              </a:pPr>
              <a:t>11/27/2019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Designed by PoweredTemplate.com</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DD2E6E97-9E8B-416C-AB81-08B17E43765C}" type="slidenum">
              <a:rPr lang="ru-RU" altLang="ru-RU"/>
              <a:pPr/>
              <a:t>‹N›</a:t>
            </a:fld>
            <a:endParaRPr lang="ru-RU" altLang="ru-RU"/>
          </a:p>
        </p:txBody>
      </p:sp>
    </p:spTree>
    <p:extLst>
      <p:ext uri="{BB962C8B-B14F-4D97-AF65-F5344CB8AC3E}">
        <p14:creationId xmlns:p14="http://schemas.microsoft.com/office/powerpoint/2010/main" val="404509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1"/>
          <p:cNvSpPr>
            <a:spLocks noGrp="1" noChangeArrowheads="1"/>
          </p:cNvSpPr>
          <p:nvPr>
            <p:ph type="dt" sz="half" idx="10"/>
          </p:nvPr>
        </p:nvSpPr>
        <p:spPr>
          <a:ln/>
        </p:spPr>
        <p:txBody>
          <a:bodyPr/>
          <a:lstStyle>
            <a:lvl1pPr>
              <a:defRPr/>
            </a:lvl1pPr>
          </a:lstStyle>
          <a:p>
            <a:pPr>
              <a:defRPr/>
            </a:pPr>
            <a:fld id="{55054BAB-B390-45A2-BE1F-7437C9435370}" type="datetime1">
              <a:rPr lang="en-US" altLang="ru-RU"/>
              <a:pPr>
                <a:defRPr/>
              </a:pPr>
              <a:t>11/27/2019</a:t>
            </a:fld>
            <a:endParaRPr lang="en-GB" altLang="ru-RU"/>
          </a:p>
        </p:txBody>
      </p:sp>
      <p:sp>
        <p:nvSpPr>
          <p:cNvPr id="5"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6" name="Rectangle 13"/>
          <p:cNvSpPr>
            <a:spLocks noGrp="1" noChangeArrowheads="1"/>
          </p:cNvSpPr>
          <p:nvPr>
            <p:ph type="sldNum" sz="quarter" idx="12"/>
          </p:nvPr>
        </p:nvSpPr>
        <p:spPr>
          <a:ln/>
        </p:spPr>
        <p:txBody>
          <a:bodyPr/>
          <a:lstStyle>
            <a:lvl1pPr>
              <a:defRPr/>
            </a:lvl1pPr>
          </a:lstStyle>
          <a:p>
            <a:fld id="{3EAC861D-BAD3-46E5-AE02-10897348D931}" type="slidenum">
              <a:rPr lang="en-GB" altLang="ru-RU"/>
              <a:pPr/>
              <a:t>‹N›</a:t>
            </a:fld>
            <a:endParaRPr lang="en-GB" altLang="ru-RU"/>
          </a:p>
        </p:txBody>
      </p:sp>
    </p:spTree>
    <p:extLst>
      <p:ext uri="{BB962C8B-B14F-4D97-AF65-F5344CB8AC3E}">
        <p14:creationId xmlns:p14="http://schemas.microsoft.com/office/powerpoint/2010/main" val="155075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ru-RU"/>
          </a:p>
        </p:txBody>
      </p:sp>
      <p:sp>
        <p:nvSpPr>
          <p:cNvPr id="3" name="Content Placeholder 2"/>
          <p:cNvSpPr>
            <a:spLocks noGrp="1"/>
          </p:cNvSpPr>
          <p:nvPr>
            <p:ph sz="half" idx="1"/>
          </p:nvPr>
        </p:nvSpPr>
        <p:spPr>
          <a:xfrm>
            <a:off x="468313" y="1844675"/>
            <a:ext cx="4027487"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4" name="Content Placeholder 3"/>
          <p:cNvSpPr>
            <a:spLocks noGrp="1"/>
          </p:cNvSpPr>
          <p:nvPr>
            <p:ph sz="half" idx="2"/>
          </p:nvPr>
        </p:nvSpPr>
        <p:spPr>
          <a:xfrm>
            <a:off x="4648200" y="1844675"/>
            <a:ext cx="4027488"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fld id="{CF1F171C-681F-44D6-BC40-D88AA1C28081}" type="datetime1">
              <a:rPr lang="en-US" altLang="ru-RU"/>
              <a:pPr>
                <a:defRPr/>
              </a:pPr>
              <a:t>11/27/2019</a:t>
            </a:fld>
            <a:endParaRPr lang="en-GB" altLang="ru-RU"/>
          </a:p>
        </p:txBody>
      </p:sp>
      <p:sp>
        <p:nvSpPr>
          <p:cNvPr id="6"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7" name="Rectangle 13"/>
          <p:cNvSpPr>
            <a:spLocks noGrp="1" noChangeArrowheads="1"/>
          </p:cNvSpPr>
          <p:nvPr>
            <p:ph type="sldNum" sz="quarter" idx="12"/>
          </p:nvPr>
        </p:nvSpPr>
        <p:spPr>
          <a:ln/>
        </p:spPr>
        <p:txBody>
          <a:bodyPr/>
          <a:lstStyle>
            <a:lvl1pPr>
              <a:defRPr/>
            </a:lvl1pPr>
          </a:lstStyle>
          <a:p>
            <a:fld id="{ABA419FA-9E1B-4900-95E8-0B64C86BDC65}" type="slidenum">
              <a:rPr lang="en-GB" altLang="ru-RU"/>
              <a:pPr/>
              <a:t>‹N›</a:t>
            </a:fld>
            <a:endParaRPr lang="en-GB" altLang="ru-RU"/>
          </a:p>
        </p:txBody>
      </p:sp>
    </p:spTree>
    <p:extLst>
      <p:ext uri="{BB962C8B-B14F-4D97-AF65-F5344CB8AC3E}">
        <p14:creationId xmlns:p14="http://schemas.microsoft.com/office/powerpoint/2010/main" val="402454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fld id="{E1674C6D-D097-449B-87BD-71D931EFB705}" type="datetime1">
              <a:rPr lang="en-US" altLang="ru-RU"/>
              <a:pPr>
                <a:defRPr/>
              </a:pPr>
              <a:t>11/27/2019</a:t>
            </a:fld>
            <a:endParaRPr lang="en-GB" altLang="ru-RU"/>
          </a:p>
        </p:txBody>
      </p:sp>
      <p:sp>
        <p:nvSpPr>
          <p:cNvPr id="8"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9" name="Rectangle 13"/>
          <p:cNvSpPr>
            <a:spLocks noGrp="1" noChangeArrowheads="1"/>
          </p:cNvSpPr>
          <p:nvPr>
            <p:ph type="sldNum" sz="quarter" idx="12"/>
          </p:nvPr>
        </p:nvSpPr>
        <p:spPr>
          <a:ln/>
        </p:spPr>
        <p:txBody>
          <a:bodyPr/>
          <a:lstStyle>
            <a:lvl1pPr>
              <a:defRPr/>
            </a:lvl1pPr>
          </a:lstStyle>
          <a:p>
            <a:fld id="{37BB82A6-E3C1-42CF-9FD6-F2D8E87CD36A}" type="slidenum">
              <a:rPr lang="en-GB" altLang="ru-RU"/>
              <a:pPr/>
              <a:t>‹N›</a:t>
            </a:fld>
            <a:endParaRPr lang="en-GB" altLang="ru-RU"/>
          </a:p>
        </p:txBody>
      </p:sp>
    </p:spTree>
    <p:extLst>
      <p:ext uri="{BB962C8B-B14F-4D97-AF65-F5344CB8AC3E}">
        <p14:creationId xmlns:p14="http://schemas.microsoft.com/office/powerpoint/2010/main" val="259503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fld id="{EDC2C467-6063-42F6-BF39-153D5A62E3A4}" type="datetime1">
              <a:rPr lang="en-US" altLang="ru-RU"/>
              <a:pPr>
                <a:defRPr/>
              </a:pPr>
              <a:t>11/27/2019</a:t>
            </a:fld>
            <a:endParaRPr lang="en-GB" altLang="ru-RU"/>
          </a:p>
        </p:txBody>
      </p:sp>
      <p:sp>
        <p:nvSpPr>
          <p:cNvPr id="4"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5" name="Rectangle 13"/>
          <p:cNvSpPr>
            <a:spLocks noGrp="1" noChangeArrowheads="1"/>
          </p:cNvSpPr>
          <p:nvPr>
            <p:ph type="sldNum" sz="quarter" idx="12"/>
          </p:nvPr>
        </p:nvSpPr>
        <p:spPr>
          <a:ln/>
        </p:spPr>
        <p:txBody>
          <a:bodyPr/>
          <a:lstStyle>
            <a:lvl1pPr>
              <a:defRPr/>
            </a:lvl1pPr>
          </a:lstStyle>
          <a:p>
            <a:fld id="{BA511E5B-6D32-4775-90F5-6125CDF47C69}" type="slidenum">
              <a:rPr lang="en-GB" altLang="ru-RU"/>
              <a:pPr/>
              <a:t>‹N›</a:t>
            </a:fld>
            <a:endParaRPr lang="en-GB" altLang="ru-RU"/>
          </a:p>
        </p:txBody>
      </p:sp>
    </p:spTree>
    <p:extLst>
      <p:ext uri="{BB962C8B-B14F-4D97-AF65-F5344CB8AC3E}">
        <p14:creationId xmlns:p14="http://schemas.microsoft.com/office/powerpoint/2010/main" val="151388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7C4B2165-2137-428C-88B9-EC6DB19CB41D}" type="datetime1">
              <a:rPr lang="en-US" altLang="ru-RU"/>
              <a:pPr>
                <a:defRPr/>
              </a:pPr>
              <a:t>11/27/2019</a:t>
            </a:fld>
            <a:endParaRPr lang="en-GB" altLang="ru-RU"/>
          </a:p>
        </p:txBody>
      </p:sp>
      <p:sp>
        <p:nvSpPr>
          <p:cNvPr id="3"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4" name="Rectangle 13"/>
          <p:cNvSpPr>
            <a:spLocks noGrp="1" noChangeArrowheads="1"/>
          </p:cNvSpPr>
          <p:nvPr>
            <p:ph type="sldNum" sz="quarter" idx="12"/>
          </p:nvPr>
        </p:nvSpPr>
        <p:spPr>
          <a:ln/>
        </p:spPr>
        <p:txBody>
          <a:bodyPr/>
          <a:lstStyle>
            <a:lvl1pPr>
              <a:defRPr/>
            </a:lvl1pPr>
          </a:lstStyle>
          <a:p>
            <a:fld id="{1B31D8FC-A789-4452-879F-FE0C2F0C2A1C}" type="slidenum">
              <a:rPr lang="en-GB" altLang="ru-RU"/>
              <a:pPr/>
              <a:t>‹N›</a:t>
            </a:fld>
            <a:endParaRPr lang="en-GB" altLang="ru-RU"/>
          </a:p>
        </p:txBody>
      </p:sp>
    </p:spTree>
    <p:extLst>
      <p:ext uri="{BB962C8B-B14F-4D97-AF65-F5344CB8AC3E}">
        <p14:creationId xmlns:p14="http://schemas.microsoft.com/office/powerpoint/2010/main" val="1783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fld id="{0C710E63-5F5B-4715-AB6F-2CC3E78932F7}" type="datetime1">
              <a:rPr lang="en-US" altLang="ru-RU"/>
              <a:pPr>
                <a:defRPr/>
              </a:pPr>
              <a:t>11/27/2019</a:t>
            </a:fld>
            <a:endParaRPr lang="en-GB" altLang="ru-RU"/>
          </a:p>
        </p:txBody>
      </p:sp>
      <p:sp>
        <p:nvSpPr>
          <p:cNvPr id="6"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7" name="Rectangle 13"/>
          <p:cNvSpPr>
            <a:spLocks noGrp="1" noChangeArrowheads="1"/>
          </p:cNvSpPr>
          <p:nvPr>
            <p:ph type="sldNum" sz="quarter" idx="12"/>
          </p:nvPr>
        </p:nvSpPr>
        <p:spPr>
          <a:ln/>
        </p:spPr>
        <p:txBody>
          <a:bodyPr/>
          <a:lstStyle>
            <a:lvl1pPr>
              <a:defRPr/>
            </a:lvl1pPr>
          </a:lstStyle>
          <a:p>
            <a:fld id="{C22116D2-B519-45D1-B55B-ED9A815A568F}" type="slidenum">
              <a:rPr lang="en-GB" altLang="ru-RU"/>
              <a:pPr/>
              <a:t>‹N›</a:t>
            </a:fld>
            <a:endParaRPr lang="en-GB" altLang="ru-RU"/>
          </a:p>
        </p:txBody>
      </p:sp>
    </p:spTree>
    <p:extLst>
      <p:ext uri="{BB962C8B-B14F-4D97-AF65-F5344CB8AC3E}">
        <p14:creationId xmlns:p14="http://schemas.microsoft.com/office/powerpoint/2010/main" val="371342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fld id="{A7B31E6E-BB78-46CE-99AD-FB3D49BF957F}" type="datetime1">
              <a:rPr lang="en-US" altLang="ru-RU"/>
              <a:pPr>
                <a:defRPr/>
              </a:pPr>
              <a:t>11/27/2019</a:t>
            </a:fld>
            <a:endParaRPr lang="en-GB" altLang="ru-RU"/>
          </a:p>
        </p:txBody>
      </p:sp>
      <p:sp>
        <p:nvSpPr>
          <p:cNvPr id="6" name="Rectangle 12"/>
          <p:cNvSpPr>
            <a:spLocks noGrp="1" noChangeArrowheads="1"/>
          </p:cNvSpPr>
          <p:nvPr>
            <p:ph type="ftr" sz="quarter" idx="11"/>
          </p:nvPr>
        </p:nvSpPr>
        <p:spPr>
          <a:ln/>
        </p:spPr>
        <p:txBody>
          <a:bodyPr/>
          <a:lstStyle>
            <a:lvl1pPr>
              <a:defRPr/>
            </a:lvl1pPr>
          </a:lstStyle>
          <a:p>
            <a:pPr>
              <a:defRPr/>
            </a:pPr>
            <a:r>
              <a:rPr lang="en-GB" altLang="ru-RU"/>
              <a:t>Designed by PoweredTemplate.com</a:t>
            </a:r>
          </a:p>
        </p:txBody>
      </p:sp>
      <p:sp>
        <p:nvSpPr>
          <p:cNvPr id="7" name="Rectangle 13"/>
          <p:cNvSpPr>
            <a:spLocks noGrp="1" noChangeArrowheads="1"/>
          </p:cNvSpPr>
          <p:nvPr>
            <p:ph type="sldNum" sz="quarter" idx="12"/>
          </p:nvPr>
        </p:nvSpPr>
        <p:spPr>
          <a:ln/>
        </p:spPr>
        <p:txBody>
          <a:bodyPr/>
          <a:lstStyle>
            <a:lvl1pPr>
              <a:defRPr/>
            </a:lvl1pPr>
          </a:lstStyle>
          <a:p>
            <a:fld id="{6B0D35B2-2B45-456F-8DAD-6D87C6FB78B0}" type="slidenum">
              <a:rPr lang="en-GB" altLang="ru-RU"/>
              <a:pPr/>
              <a:t>‹N›</a:t>
            </a:fld>
            <a:endParaRPr lang="en-GB" altLang="ru-RU"/>
          </a:p>
        </p:txBody>
      </p:sp>
    </p:spTree>
    <p:extLst>
      <p:ext uri="{BB962C8B-B14F-4D97-AF65-F5344CB8AC3E}">
        <p14:creationId xmlns:p14="http://schemas.microsoft.com/office/powerpoint/2010/main" val="292531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073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ru-RU" smtClean="0"/>
              <a:t>Fare clic per modificare lo stile del titolo</a:t>
            </a:r>
            <a:endParaRPr lang="ru-RU" altLang="ru-RU" smtClean="0"/>
          </a:p>
        </p:txBody>
      </p:sp>
      <p:sp>
        <p:nvSpPr>
          <p:cNvPr id="1027" name="Rectangle 3"/>
          <p:cNvSpPr>
            <a:spLocks noGrp="1" noChangeArrowheads="1"/>
          </p:cNvSpPr>
          <p:nvPr>
            <p:ph type="body" idx="1"/>
          </p:nvPr>
        </p:nvSpPr>
        <p:spPr bwMode="auto">
          <a:xfrm>
            <a:off x="468313" y="1844675"/>
            <a:ext cx="820737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ru-RU" smtClean="0"/>
              <a:t>Fare clic per modificare stili del testo dello schema</a:t>
            </a:r>
          </a:p>
          <a:p>
            <a:pPr lvl="1"/>
            <a:r>
              <a:rPr lang="it-IT" altLang="ru-RU" smtClean="0"/>
              <a:t>Secondo livello</a:t>
            </a:r>
          </a:p>
          <a:p>
            <a:pPr lvl="2"/>
            <a:r>
              <a:rPr lang="it-IT" altLang="ru-RU" smtClean="0"/>
              <a:t>Terzo livello</a:t>
            </a:r>
          </a:p>
          <a:p>
            <a:pPr lvl="3"/>
            <a:r>
              <a:rPr lang="it-IT" altLang="ru-RU" smtClean="0"/>
              <a:t>Quarto livello</a:t>
            </a:r>
          </a:p>
          <a:p>
            <a:pPr lvl="4"/>
            <a:r>
              <a:rPr lang="it-IT" altLang="ru-RU" smtClean="0"/>
              <a:t>Quinto livello</a:t>
            </a:r>
            <a:endParaRPr lang="ru-RU" altLang="ru-RU" smtClean="0"/>
          </a:p>
        </p:txBody>
      </p:sp>
      <p:sp>
        <p:nvSpPr>
          <p:cNvPr id="1035" name="Rectangle 11"/>
          <p:cNvSpPr>
            <a:spLocks noGrp="1" noChangeArrowheads="1"/>
          </p:cNvSpPr>
          <p:nvPr>
            <p:ph type="dt" sz="half" idx="2"/>
          </p:nvPr>
        </p:nvSpPr>
        <p:spPr bwMode="auto">
          <a:xfrm>
            <a:off x="457200" y="6453188"/>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b="0" smtClean="0">
                <a:solidFill>
                  <a:schemeClr val="tx1"/>
                </a:solidFill>
                <a:latin typeface="+mn-lt"/>
              </a:defRPr>
            </a:lvl1pPr>
          </a:lstStyle>
          <a:p>
            <a:pPr>
              <a:defRPr/>
            </a:pPr>
            <a:fld id="{21ADC9F9-8CA0-42BE-ABE0-B80B4B21A0B3}" type="datetime1">
              <a:rPr lang="en-US" altLang="ru-RU"/>
              <a:pPr>
                <a:defRPr/>
              </a:pPr>
              <a:t>11/27/2019</a:t>
            </a:fld>
            <a:endParaRPr lang="en-GB" altLang="ru-RU"/>
          </a:p>
        </p:txBody>
      </p:sp>
      <p:sp>
        <p:nvSpPr>
          <p:cNvPr id="1036" name="Rectangle 12"/>
          <p:cNvSpPr>
            <a:spLocks noGrp="1" noChangeArrowheads="1"/>
          </p:cNvSpPr>
          <p:nvPr>
            <p:ph type="ftr" sz="quarter" idx="3"/>
          </p:nvPr>
        </p:nvSpPr>
        <p:spPr bwMode="auto">
          <a:xfrm>
            <a:off x="3124200" y="6453188"/>
            <a:ext cx="2895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b="0">
                <a:solidFill>
                  <a:schemeClr val="tx1"/>
                </a:solidFill>
                <a:latin typeface="+mn-lt"/>
              </a:defRPr>
            </a:lvl1pPr>
          </a:lstStyle>
          <a:p>
            <a:pPr>
              <a:defRPr/>
            </a:pPr>
            <a:r>
              <a:rPr lang="en-GB" altLang="ru-RU"/>
              <a:t>Designed by PoweredTemplate.com</a:t>
            </a:r>
          </a:p>
        </p:txBody>
      </p:sp>
      <p:sp>
        <p:nvSpPr>
          <p:cNvPr id="1037" name="Rectangle 13"/>
          <p:cNvSpPr>
            <a:spLocks noGrp="1" noChangeArrowheads="1"/>
          </p:cNvSpPr>
          <p:nvPr>
            <p:ph type="sldNum" sz="quarter" idx="4"/>
          </p:nvPr>
        </p:nvSpPr>
        <p:spPr bwMode="auto">
          <a:xfrm>
            <a:off x="6553200" y="6453188"/>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b="0">
                <a:latin typeface="Calibri" pitchFamily="34" charset="0"/>
              </a:defRPr>
            </a:lvl1pPr>
          </a:lstStyle>
          <a:p>
            <a:fld id="{EBF347EC-A43C-4FEC-A573-D32D141FE4DF}" type="slidenum">
              <a:rPr lang="en-GB" altLang="ru-RU"/>
              <a:pPr/>
              <a:t>‹N›</a:t>
            </a:fld>
            <a:endParaRPr lang="en-GB" altLang="ru-RU"/>
          </a:p>
        </p:txBody>
      </p:sp>
    </p:spTree>
  </p:cSld>
  <p:clrMap bg1="lt1" tx1="dk1" bg2="lt2" tx2="dk2" accent1="accent1" accent2="accent2" accent3="accent3" accent4="accent4" accent5="accent5" accent6="accent6" hlink="hlink" folHlink="folHlink"/>
  <p:sldLayoutIdLst>
    <p:sldLayoutId id="214748369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rgbClr val="601010"/>
          </a:solidFill>
          <a:latin typeface="Georgia" pitchFamily="18" charset="0"/>
        </a:defRPr>
      </a:lvl6pPr>
      <a:lvl7pPr marL="914400" algn="l" rtl="0" eaLnBrk="1" fontAlgn="base" hangingPunct="1">
        <a:spcBef>
          <a:spcPct val="0"/>
        </a:spcBef>
        <a:spcAft>
          <a:spcPct val="0"/>
        </a:spcAft>
        <a:defRPr sz="3200">
          <a:solidFill>
            <a:srgbClr val="601010"/>
          </a:solidFill>
          <a:latin typeface="Georgia" pitchFamily="18" charset="0"/>
        </a:defRPr>
      </a:lvl7pPr>
      <a:lvl8pPr marL="1371600" algn="l" rtl="0" eaLnBrk="1" fontAlgn="base" hangingPunct="1">
        <a:spcBef>
          <a:spcPct val="0"/>
        </a:spcBef>
        <a:spcAft>
          <a:spcPct val="0"/>
        </a:spcAft>
        <a:defRPr sz="3200">
          <a:solidFill>
            <a:srgbClr val="601010"/>
          </a:solidFill>
          <a:latin typeface="Georgia" pitchFamily="18" charset="0"/>
        </a:defRPr>
      </a:lvl8pPr>
      <a:lvl9pPr marL="1828800" algn="l" rtl="0" eaLnBrk="1" fontAlgn="base" hangingPunct="1">
        <a:spcBef>
          <a:spcPct val="0"/>
        </a:spcBef>
        <a:spcAft>
          <a:spcPct val="0"/>
        </a:spcAft>
        <a:defRPr sz="3200">
          <a:solidFill>
            <a:srgbClr val="601010"/>
          </a:solidFill>
          <a:latin typeface="Georgia" pitchFamily="18"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1C1C1C"/>
          </a:solidFill>
          <a:latin typeface="+mn-lt"/>
        </a:defRPr>
      </a:lvl6pPr>
      <a:lvl7pPr marL="2971800" indent="-228600" algn="l" rtl="0" eaLnBrk="1" fontAlgn="base" hangingPunct="1">
        <a:spcBef>
          <a:spcPct val="20000"/>
        </a:spcBef>
        <a:spcAft>
          <a:spcPct val="0"/>
        </a:spcAft>
        <a:buChar char="»"/>
        <a:defRPr sz="2000">
          <a:solidFill>
            <a:srgbClr val="1C1C1C"/>
          </a:solidFill>
          <a:latin typeface="+mn-lt"/>
        </a:defRPr>
      </a:lvl7pPr>
      <a:lvl8pPr marL="3429000" indent="-228600" algn="l" rtl="0" eaLnBrk="1" fontAlgn="base" hangingPunct="1">
        <a:spcBef>
          <a:spcPct val="20000"/>
        </a:spcBef>
        <a:spcAft>
          <a:spcPct val="0"/>
        </a:spcAft>
        <a:buChar char="»"/>
        <a:defRPr sz="2000">
          <a:solidFill>
            <a:srgbClr val="1C1C1C"/>
          </a:solidFill>
          <a:latin typeface="+mn-lt"/>
        </a:defRPr>
      </a:lvl8pPr>
      <a:lvl9pPr marL="3886200" indent="-228600" algn="l" rtl="0" eaLnBrk="1" fontAlgn="base" hangingPunct="1">
        <a:spcBef>
          <a:spcPct val="20000"/>
        </a:spcBef>
        <a:spcAft>
          <a:spcPct val="0"/>
        </a:spcAft>
        <a:buChar char="»"/>
        <a:defRPr sz="2000">
          <a:solidFill>
            <a:srgbClr val="1C1C1C"/>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8175" y="260350"/>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2051"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190468" name="Rectangle 4"/>
          <p:cNvSpPr>
            <a:spLocks noGrp="1" noChangeArrowheads="1"/>
          </p:cNvSpPr>
          <p:nvPr>
            <p:ph type="dt" sz="half" idx="2"/>
          </p:nvPr>
        </p:nvSpPr>
        <p:spPr bwMode="auto">
          <a:xfrm>
            <a:off x="457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b="0" smtClean="0">
                <a:solidFill>
                  <a:srgbClr val="1C1C1C"/>
                </a:solidFill>
                <a:latin typeface="+mn-lt"/>
              </a:defRPr>
            </a:lvl1pPr>
          </a:lstStyle>
          <a:p>
            <a:pPr>
              <a:defRPr/>
            </a:pPr>
            <a:fld id="{1249F652-3A18-4A46-8ED5-2455BE158091}" type="datetime1">
              <a:rPr lang="en-US" altLang="ru-RU"/>
              <a:pPr>
                <a:defRPr/>
              </a:pPr>
              <a:t>11/27/2019</a:t>
            </a:fld>
            <a:endParaRPr lang="ru-RU" altLang="ru-RU"/>
          </a:p>
        </p:txBody>
      </p:sp>
      <p:sp>
        <p:nvSpPr>
          <p:cNvPr id="190469" name="Rectangle 5"/>
          <p:cNvSpPr>
            <a:spLocks noGrp="1" noChangeArrowheads="1"/>
          </p:cNvSpPr>
          <p:nvPr>
            <p:ph type="ftr" sz="quarter" idx="3"/>
          </p:nvPr>
        </p:nvSpPr>
        <p:spPr bwMode="auto">
          <a:xfrm>
            <a:off x="3124200"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b="0">
                <a:solidFill>
                  <a:srgbClr val="1C1C1C"/>
                </a:solidFill>
                <a:latin typeface="+mn-lt"/>
              </a:defRPr>
            </a:lvl1pPr>
          </a:lstStyle>
          <a:p>
            <a:pPr>
              <a:defRPr/>
            </a:pPr>
            <a:r>
              <a:rPr lang="en-US" altLang="ru-RU"/>
              <a:t>Designed by PoweredTemplate.com</a:t>
            </a:r>
            <a:endParaRPr lang="ru-RU" altLang="ru-RU"/>
          </a:p>
        </p:txBody>
      </p:sp>
      <p:sp>
        <p:nvSpPr>
          <p:cNvPr id="190470" name="Rectangle 6"/>
          <p:cNvSpPr>
            <a:spLocks noGrp="1" noChangeArrowheads="1"/>
          </p:cNvSpPr>
          <p:nvPr>
            <p:ph type="sldNum" sz="quarter" idx="4"/>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b="0">
                <a:solidFill>
                  <a:srgbClr val="1C1C1C"/>
                </a:solidFill>
                <a:latin typeface="Calibri" pitchFamily="34" charset="0"/>
              </a:defRPr>
            </a:lvl1pPr>
          </a:lstStyle>
          <a:p>
            <a:fld id="{259CF828-3806-4947-AE78-22EBE5A7BAE2}" type="slidenum">
              <a:rPr lang="ru-RU" altLang="ru-RU"/>
              <a:pPr/>
              <a:t>‹N›</a:t>
            </a:fld>
            <a:endParaRPr lang="ru-RU" altLang="ru-RU"/>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Calibri" pitchFamily="34" charset="0"/>
        </a:defRPr>
      </a:lvl2pPr>
      <a:lvl3pPr algn="l" rtl="0" eaLnBrk="0" fontAlgn="base" hangingPunct="0">
        <a:spcBef>
          <a:spcPct val="0"/>
        </a:spcBef>
        <a:spcAft>
          <a:spcPct val="0"/>
        </a:spcAft>
        <a:defRPr sz="3200">
          <a:solidFill>
            <a:srgbClr val="000000"/>
          </a:solidFill>
          <a:latin typeface="Calibri" pitchFamily="34" charset="0"/>
        </a:defRPr>
      </a:lvl3pPr>
      <a:lvl4pPr algn="l" rtl="0" eaLnBrk="0" fontAlgn="base" hangingPunct="0">
        <a:spcBef>
          <a:spcPct val="0"/>
        </a:spcBef>
        <a:spcAft>
          <a:spcPct val="0"/>
        </a:spcAft>
        <a:defRPr sz="3200">
          <a:solidFill>
            <a:srgbClr val="000000"/>
          </a:solidFill>
          <a:latin typeface="Calibri" pitchFamily="34" charset="0"/>
        </a:defRPr>
      </a:lvl4pPr>
      <a:lvl5pPr algn="l" rtl="0" eaLnBrk="0" fontAlgn="base" hangingPunct="0">
        <a:spcBef>
          <a:spcPct val="0"/>
        </a:spcBef>
        <a:spcAft>
          <a:spcPct val="0"/>
        </a:spcAft>
        <a:defRPr sz="3200">
          <a:solidFill>
            <a:srgbClr val="000000"/>
          </a:solidFill>
          <a:latin typeface="Calibri" pitchFamily="34"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p:titleStyle>
    <p:bodyStyle>
      <a:lvl1pPr marL="342900" indent="-342900" algn="l" rtl="0" eaLnBrk="0" fontAlgn="base" hangingPunct="0">
        <a:spcBef>
          <a:spcPct val="20000"/>
        </a:spcBef>
        <a:spcAft>
          <a:spcPct val="0"/>
        </a:spcAft>
        <a:buChar char="•"/>
        <a:defRPr sz="2000">
          <a:solidFill>
            <a:srgbClr val="1C1C1C"/>
          </a:solidFill>
          <a:latin typeface="+mn-lt"/>
          <a:ea typeface="+mn-ea"/>
          <a:cs typeface="+mn-cs"/>
        </a:defRPr>
      </a:lvl1pPr>
      <a:lvl2pPr marL="742950" indent="-285750" algn="l" rtl="0" eaLnBrk="0" fontAlgn="base" hangingPunct="0">
        <a:spcBef>
          <a:spcPct val="20000"/>
        </a:spcBef>
        <a:spcAft>
          <a:spcPct val="0"/>
        </a:spcAft>
        <a:buChar char="–"/>
        <a:defRPr sz="2000">
          <a:solidFill>
            <a:srgbClr val="1C1C1C"/>
          </a:solidFill>
          <a:latin typeface="+mn-lt"/>
        </a:defRPr>
      </a:lvl2pPr>
      <a:lvl3pPr marL="1143000" indent="-228600" algn="l" rtl="0" eaLnBrk="0" fontAlgn="base" hangingPunct="0">
        <a:spcBef>
          <a:spcPct val="20000"/>
        </a:spcBef>
        <a:spcAft>
          <a:spcPct val="0"/>
        </a:spcAft>
        <a:buChar char="•"/>
        <a:defRPr sz="2000">
          <a:solidFill>
            <a:srgbClr val="1C1C1C"/>
          </a:solidFill>
          <a:latin typeface="+mn-lt"/>
        </a:defRPr>
      </a:lvl3pPr>
      <a:lvl4pPr marL="1600200" indent="-228600" algn="l" rtl="0" eaLnBrk="0" fontAlgn="base" hangingPunct="0">
        <a:spcBef>
          <a:spcPct val="20000"/>
        </a:spcBef>
        <a:spcAft>
          <a:spcPct val="0"/>
        </a:spcAft>
        <a:buChar char="–"/>
        <a:defRPr sz="2000">
          <a:solidFill>
            <a:srgbClr val="1C1C1C"/>
          </a:solidFill>
          <a:latin typeface="+mn-lt"/>
        </a:defRPr>
      </a:lvl4pPr>
      <a:lvl5pPr marL="2057400" indent="-228600" algn="l" rtl="0" eaLnBrk="0" fontAlgn="base" hangingPunct="0">
        <a:spcBef>
          <a:spcPct val="20000"/>
        </a:spcBef>
        <a:spcAft>
          <a:spcPct val="0"/>
        </a:spcAft>
        <a:buChar char="»"/>
        <a:defRPr sz="2000">
          <a:solidFill>
            <a:srgbClr val="1C1C1C"/>
          </a:solidFill>
          <a:latin typeface="+mn-lt"/>
        </a:defRPr>
      </a:lvl5pPr>
      <a:lvl6pPr marL="2514600" indent="-228600" algn="l" rtl="0" fontAlgn="base">
        <a:spcBef>
          <a:spcPct val="20000"/>
        </a:spcBef>
        <a:spcAft>
          <a:spcPct val="0"/>
        </a:spcAft>
        <a:buChar char="»"/>
        <a:defRPr sz="2000">
          <a:solidFill>
            <a:srgbClr val="1C1C1C"/>
          </a:solidFill>
          <a:latin typeface="+mn-lt"/>
        </a:defRPr>
      </a:lvl6pPr>
      <a:lvl7pPr marL="2971800" indent="-228600" algn="l" rtl="0" fontAlgn="base">
        <a:spcBef>
          <a:spcPct val="20000"/>
        </a:spcBef>
        <a:spcAft>
          <a:spcPct val="0"/>
        </a:spcAft>
        <a:buChar char="»"/>
        <a:defRPr sz="2000">
          <a:solidFill>
            <a:srgbClr val="1C1C1C"/>
          </a:solidFill>
          <a:latin typeface="+mn-lt"/>
        </a:defRPr>
      </a:lvl7pPr>
      <a:lvl8pPr marL="3429000" indent="-228600" algn="l" rtl="0" fontAlgn="base">
        <a:spcBef>
          <a:spcPct val="20000"/>
        </a:spcBef>
        <a:spcAft>
          <a:spcPct val="0"/>
        </a:spcAft>
        <a:buChar char="»"/>
        <a:defRPr sz="2000">
          <a:solidFill>
            <a:srgbClr val="1C1C1C"/>
          </a:solidFill>
          <a:latin typeface="+mn-lt"/>
        </a:defRPr>
      </a:lvl8pPr>
      <a:lvl9pPr marL="3886200" indent="-228600" algn="l" rtl="0" fontAlgn="base">
        <a:spcBef>
          <a:spcPct val="20000"/>
        </a:spcBef>
        <a:spcAft>
          <a:spcPct val="0"/>
        </a:spcAft>
        <a:buChar char="»"/>
        <a:defRPr sz="2000">
          <a:solidFill>
            <a:srgbClr val="1C1C1C"/>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european-agency.org/sites/default/files/te4i-profile-of-inclusive-teachers_Profile-of-Inclusive-Teachers-IT.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european-agency.org/sites/default/files/te4i-profile-of-inclusive-teachers_Profile-of-Inclusive-Teachers-IT.pdf"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aranteinfanzia.org/sites/default/files/diritto-al-gioco-sport-bambini-ragazzi-disabilita.pdf"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ctrTitle"/>
          </p:nvPr>
        </p:nvSpPr>
        <p:spPr>
          <a:xfrm>
            <a:off x="250824" y="5229225"/>
            <a:ext cx="8641656" cy="719138"/>
          </a:xfrm>
        </p:spPr>
        <p:txBody>
          <a:bodyPr anchor="b"/>
          <a:lstStyle/>
          <a:p>
            <a:pPr algn="l"/>
            <a:r>
              <a:rPr lang="it-IT" sz="4000" dirty="0"/>
              <a:t>Sport, inclusione ed handicap nella normativa scolastica</a:t>
            </a:r>
            <a:endParaRPr lang="en-US" altLang="ru-RU" sz="3900" dirty="0" smtClean="0">
              <a:ea typeface="Roboto"/>
              <a:cs typeface="Arial" pitchFamily="34" charset="0"/>
            </a:endParaRPr>
          </a:p>
        </p:txBody>
      </p:sp>
      <p:sp>
        <p:nvSpPr>
          <p:cNvPr id="34830" name="Rectangle 14"/>
          <p:cNvSpPr>
            <a:spLocks noChangeArrowheads="1"/>
          </p:cNvSpPr>
          <p:nvPr/>
        </p:nvSpPr>
        <p:spPr bwMode="auto">
          <a:xfrm>
            <a:off x="250825" y="5948363"/>
            <a:ext cx="4679950" cy="3603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a:lstStyle>
            <a:lvl1pPr algn="ctr">
              <a:spcBef>
                <a:spcPct val="20000"/>
              </a:spcBef>
              <a:defRPr sz="2000">
                <a:solidFill>
                  <a:srgbClr val="601010"/>
                </a:solidFill>
                <a:latin typeface="Georgia" pitchFamily="18" charset="0"/>
              </a:defRPr>
            </a:lvl1pPr>
            <a:lvl2pPr algn="ctr">
              <a:spcBef>
                <a:spcPct val="20000"/>
              </a:spcBef>
              <a:defRPr sz="2000">
                <a:solidFill>
                  <a:srgbClr val="1C1C1C"/>
                </a:solidFill>
                <a:latin typeface="Georgia" pitchFamily="18" charset="0"/>
              </a:defRPr>
            </a:lvl2pPr>
            <a:lvl3pPr algn="ctr">
              <a:spcBef>
                <a:spcPct val="20000"/>
              </a:spcBef>
              <a:defRPr sz="2000">
                <a:solidFill>
                  <a:srgbClr val="1C1C1C"/>
                </a:solidFill>
                <a:latin typeface="Georgia" pitchFamily="18" charset="0"/>
              </a:defRPr>
            </a:lvl3pPr>
            <a:lvl4pPr algn="ctr">
              <a:spcBef>
                <a:spcPct val="20000"/>
              </a:spcBef>
              <a:defRPr sz="2000">
                <a:solidFill>
                  <a:srgbClr val="1C1C1C"/>
                </a:solidFill>
                <a:latin typeface="Georgia" pitchFamily="18" charset="0"/>
              </a:defRPr>
            </a:lvl4pPr>
            <a:lvl5pPr algn="ctr">
              <a:spcBef>
                <a:spcPct val="20000"/>
              </a:spcBef>
              <a:defRPr sz="2000">
                <a:solidFill>
                  <a:srgbClr val="1C1C1C"/>
                </a:solidFill>
                <a:latin typeface="Georgia" pitchFamily="18" charset="0"/>
              </a:defRPr>
            </a:lvl5pPr>
            <a:lvl6pPr algn="ctr" fontAlgn="base">
              <a:spcBef>
                <a:spcPct val="20000"/>
              </a:spcBef>
              <a:spcAft>
                <a:spcPct val="0"/>
              </a:spcAft>
              <a:defRPr sz="2000">
                <a:solidFill>
                  <a:srgbClr val="1C1C1C"/>
                </a:solidFill>
                <a:latin typeface="Georgia" pitchFamily="18" charset="0"/>
              </a:defRPr>
            </a:lvl6pPr>
            <a:lvl7pPr algn="ctr" fontAlgn="base">
              <a:spcBef>
                <a:spcPct val="20000"/>
              </a:spcBef>
              <a:spcAft>
                <a:spcPct val="0"/>
              </a:spcAft>
              <a:defRPr sz="2000">
                <a:solidFill>
                  <a:srgbClr val="1C1C1C"/>
                </a:solidFill>
                <a:latin typeface="Georgia" pitchFamily="18" charset="0"/>
              </a:defRPr>
            </a:lvl7pPr>
            <a:lvl8pPr algn="ctr" fontAlgn="base">
              <a:spcBef>
                <a:spcPct val="20000"/>
              </a:spcBef>
              <a:spcAft>
                <a:spcPct val="0"/>
              </a:spcAft>
              <a:defRPr sz="2000">
                <a:solidFill>
                  <a:srgbClr val="1C1C1C"/>
                </a:solidFill>
                <a:latin typeface="Georgia" pitchFamily="18" charset="0"/>
              </a:defRPr>
            </a:lvl8pPr>
            <a:lvl9pPr algn="ctr" fontAlgn="base">
              <a:spcBef>
                <a:spcPct val="20000"/>
              </a:spcBef>
              <a:spcAft>
                <a:spcPct val="0"/>
              </a:spcAft>
              <a:defRPr sz="2000">
                <a:solidFill>
                  <a:srgbClr val="1C1C1C"/>
                </a:solidFill>
                <a:latin typeface="Georgia" pitchFamily="18" charset="0"/>
              </a:defRPr>
            </a:lvl9pPr>
          </a:lstStyle>
          <a:p>
            <a:pPr algn="l" eaLnBrk="1" hangingPunct="1">
              <a:defRPr/>
            </a:pPr>
            <a:r>
              <a:rPr lang="en-US" altLang="ru-RU" sz="1800" b="0" dirty="0" err="1" smtClean="0">
                <a:solidFill>
                  <a:schemeClr val="tx2"/>
                </a:solidFill>
                <a:latin typeface="+mn-lt"/>
                <a:ea typeface="Roboto light" pitchFamily="2" charset="0"/>
                <a:cs typeface="Arial" panose="020B0604020202020204" pitchFamily="34" charset="0"/>
              </a:rPr>
              <a:t>Lia</a:t>
            </a:r>
            <a:r>
              <a:rPr lang="en-US" altLang="ru-RU" sz="1800" b="0" dirty="0" smtClean="0">
                <a:solidFill>
                  <a:schemeClr val="tx2"/>
                </a:solidFill>
                <a:latin typeface="+mn-lt"/>
                <a:ea typeface="Roboto light" pitchFamily="2" charset="0"/>
                <a:cs typeface="Arial" panose="020B0604020202020204" pitchFamily="34" charset="0"/>
              </a:rPr>
              <a:t> VALERI – </a:t>
            </a:r>
            <a:r>
              <a:rPr lang="en-US" altLang="ru-RU" sz="1800" b="0" dirty="0" err="1" smtClean="0">
                <a:solidFill>
                  <a:schemeClr val="tx2"/>
                </a:solidFill>
                <a:latin typeface="+mn-lt"/>
                <a:ea typeface="Roboto light" pitchFamily="2" charset="0"/>
                <a:cs typeface="Arial" panose="020B0604020202020204" pitchFamily="34" charset="0"/>
              </a:rPr>
              <a:t>Dirigente</a:t>
            </a:r>
            <a:r>
              <a:rPr lang="en-US" altLang="ru-RU" sz="1800" b="0" dirty="0" smtClean="0">
                <a:solidFill>
                  <a:schemeClr val="tx2"/>
                </a:solidFill>
                <a:latin typeface="+mn-lt"/>
                <a:ea typeface="Roboto light" pitchFamily="2" charset="0"/>
                <a:cs typeface="Arial" panose="020B0604020202020204" pitchFamily="34" charset="0"/>
              </a:rPr>
              <a:t> </a:t>
            </a:r>
            <a:r>
              <a:rPr lang="en-US" altLang="ru-RU" sz="1800" b="0" dirty="0" err="1" smtClean="0">
                <a:solidFill>
                  <a:schemeClr val="tx2"/>
                </a:solidFill>
                <a:latin typeface="+mn-lt"/>
                <a:ea typeface="Roboto light" pitchFamily="2" charset="0"/>
                <a:cs typeface="Arial" panose="020B0604020202020204" pitchFamily="34" charset="0"/>
              </a:rPr>
              <a:t>Scolastico</a:t>
            </a:r>
            <a:endParaRPr lang="uk-UA" altLang="ru-RU" sz="1800" b="0" dirty="0">
              <a:solidFill>
                <a:schemeClr val="tx2"/>
              </a:solidFill>
              <a:latin typeface="+mn-lt"/>
              <a:ea typeface="Roboto light" pitchFamily="2" charset="0"/>
              <a:cs typeface="Arial" panose="020B0604020202020204" pitchFamily="34" charset="0"/>
            </a:endParaRPr>
          </a:p>
        </p:txBody>
      </p:sp>
      <p:sp>
        <p:nvSpPr>
          <p:cNvPr id="2" name="Rettangolo 1"/>
          <p:cNvSpPr/>
          <p:nvPr/>
        </p:nvSpPr>
        <p:spPr>
          <a:xfrm>
            <a:off x="1979712" y="548680"/>
            <a:ext cx="7151063" cy="830997"/>
          </a:xfrm>
          <a:prstGeom prst="rect">
            <a:avLst/>
          </a:prstGeom>
          <a:solidFill>
            <a:srgbClr val="F8F8F8"/>
          </a:solidFill>
        </p:spPr>
        <p:txBody>
          <a:bodyPr wrap="square">
            <a:spAutoFit/>
          </a:bodyPr>
          <a:lstStyle/>
          <a:p>
            <a:pPr algn="ctr"/>
            <a:r>
              <a:rPr lang="it-IT" sz="1200" dirty="0"/>
              <a:t>La Scuola Regionale dello Sport d’Abruzzo in collaborazione con l’Ufficio Scolastico Regionale </a:t>
            </a:r>
            <a:r>
              <a:rPr lang="it-IT" sz="1200" dirty="0" smtClean="0"/>
              <a:t> </a:t>
            </a:r>
            <a:r>
              <a:rPr lang="it-IT" sz="1200" dirty="0"/>
              <a:t>Coordinamento Educazione Fisica e </a:t>
            </a:r>
            <a:r>
              <a:rPr lang="it-IT" sz="1200" dirty="0" smtClean="0"/>
              <a:t>Sportiva</a:t>
            </a:r>
          </a:p>
          <a:p>
            <a:pPr algn="ctr"/>
            <a:r>
              <a:rPr lang="it-IT" sz="1200" dirty="0"/>
              <a:t> </a:t>
            </a:r>
            <a:r>
              <a:rPr lang="it-IT" sz="1200" dirty="0" smtClean="0"/>
              <a:t> “</a:t>
            </a:r>
            <a:r>
              <a:rPr lang="it-IT" sz="1200" dirty="0"/>
              <a:t>Sport e inclusione”</a:t>
            </a:r>
            <a:endParaRPr lang="it-IT" sz="1200" b="0" dirty="0"/>
          </a:p>
          <a:p>
            <a:pPr algn="ctr"/>
            <a:r>
              <a:rPr lang="it-IT" sz="1200" dirty="0" smtClean="0"/>
              <a:t>Venerdì  </a:t>
            </a:r>
            <a:r>
              <a:rPr lang="it-IT" sz="1200" dirty="0"/>
              <a:t>6 dicembre </a:t>
            </a:r>
            <a:r>
              <a:rPr lang="it-IT" sz="1200" dirty="0" smtClean="0"/>
              <a:t>2019</a:t>
            </a:r>
            <a:endParaRPr lang="it-IT" sz="12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B31D8FC-A789-4452-879F-FE0C2F0C2A1C}" type="slidenum">
              <a:rPr lang="en-GB" altLang="ru-RU" smtClean="0"/>
              <a:pPr/>
              <a:t>2</a:t>
            </a:fld>
            <a:endParaRPr lang="en-GB" altLang="ru-RU"/>
          </a:p>
        </p:txBody>
      </p:sp>
      <p:sp>
        <p:nvSpPr>
          <p:cNvPr id="6" name="Rettangolo 5"/>
          <p:cNvSpPr/>
          <p:nvPr/>
        </p:nvSpPr>
        <p:spPr>
          <a:xfrm>
            <a:off x="35616" y="260648"/>
            <a:ext cx="7848752" cy="646331"/>
          </a:xfrm>
          <a:prstGeom prst="rect">
            <a:avLst/>
          </a:prstGeom>
        </p:spPr>
        <p:txBody>
          <a:bodyPr wrap="square">
            <a:spAutoFit/>
          </a:bodyPr>
          <a:lstStyle/>
          <a:p>
            <a:r>
              <a:rPr lang="it-IT" dirty="0" smtClean="0">
                <a:solidFill>
                  <a:schemeClr val="accent4">
                    <a:lumMod val="50000"/>
                  </a:schemeClr>
                </a:solidFill>
                <a:latin typeface="Kalam" charset="0"/>
                <a:cs typeface="Kalam" charset="0"/>
              </a:rPr>
              <a:t>Profilo dei docenti inclusivi dell’</a:t>
            </a:r>
            <a:r>
              <a:rPr lang="it-IT" dirty="0" err="1" smtClean="0">
                <a:solidFill>
                  <a:schemeClr val="accent4">
                    <a:lumMod val="50000"/>
                  </a:schemeClr>
                </a:solidFill>
                <a:latin typeface="Kalam" charset="0"/>
                <a:cs typeface="Kalam" charset="0"/>
              </a:rPr>
              <a:t>European</a:t>
            </a:r>
            <a:r>
              <a:rPr lang="it-IT" dirty="0" smtClean="0">
                <a:solidFill>
                  <a:schemeClr val="accent4">
                    <a:lumMod val="50000"/>
                  </a:schemeClr>
                </a:solidFill>
                <a:latin typeface="Kalam" charset="0"/>
                <a:cs typeface="Kalam" charset="0"/>
              </a:rPr>
              <a:t> Agency for Special </a:t>
            </a:r>
            <a:r>
              <a:rPr lang="it-IT" dirty="0" err="1" smtClean="0">
                <a:solidFill>
                  <a:schemeClr val="accent4">
                    <a:lumMod val="50000"/>
                  </a:schemeClr>
                </a:solidFill>
                <a:latin typeface="Kalam" charset="0"/>
                <a:cs typeface="Kalam" charset="0"/>
              </a:rPr>
              <a:t>Needs</a:t>
            </a:r>
            <a:r>
              <a:rPr lang="it-IT" dirty="0" smtClean="0">
                <a:solidFill>
                  <a:schemeClr val="accent4">
                    <a:lumMod val="50000"/>
                  </a:schemeClr>
                </a:solidFill>
                <a:latin typeface="Kalam" charset="0"/>
                <a:cs typeface="Kalam" charset="0"/>
              </a:rPr>
              <a:t> and Inclusive </a:t>
            </a:r>
            <a:r>
              <a:rPr lang="it-IT" dirty="0" err="1" smtClean="0">
                <a:solidFill>
                  <a:schemeClr val="accent4">
                    <a:lumMod val="50000"/>
                  </a:schemeClr>
                </a:solidFill>
                <a:latin typeface="Kalam" charset="0"/>
                <a:cs typeface="Kalam" charset="0"/>
              </a:rPr>
              <a:t>Education</a:t>
            </a:r>
            <a:r>
              <a:rPr lang="it-IT" dirty="0" smtClean="0">
                <a:solidFill>
                  <a:schemeClr val="accent4">
                    <a:lumMod val="50000"/>
                  </a:schemeClr>
                </a:solidFill>
                <a:latin typeface="Kalam" charset="0"/>
                <a:cs typeface="Kalam" charset="0"/>
              </a:rPr>
              <a:t> 2012</a:t>
            </a:r>
            <a:endParaRPr lang="it-IT" dirty="0">
              <a:solidFill>
                <a:schemeClr val="accent4">
                  <a:lumMod val="50000"/>
                </a:schemeClr>
              </a:solidFill>
              <a:latin typeface="Kalam" charset="0"/>
              <a:cs typeface="Kalam" charset="0"/>
            </a:endParaRPr>
          </a:p>
        </p:txBody>
      </p:sp>
      <p:sp>
        <p:nvSpPr>
          <p:cNvPr id="7" name="Rettangolo 6"/>
          <p:cNvSpPr/>
          <p:nvPr/>
        </p:nvSpPr>
        <p:spPr>
          <a:xfrm>
            <a:off x="395536" y="6187904"/>
            <a:ext cx="8856984" cy="253916"/>
          </a:xfrm>
          <a:prstGeom prst="rect">
            <a:avLst/>
          </a:prstGeom>
        </p:spPr>
        <p:txBody>
          <a:bodyPr wrap="square">
            <a:spAutoFit/>
          </a:bodyPr>
          <a:lstStyle/>
          <a:p>
            <a:r>
              <a:rPr lang="it-IT" sz="1050" dirty="0" smtClean="0">
                <a:hlinkClick r:id="rId2"/>
              </a:rPr>
              <a:t>https://www.european-agency.org/sites/default/files/te4i-profile-of-inclusive-teachers_Profile-of-Inclusive-Teachers-IT.pdf</a:t>
            </a:r>
            <a:endParaRPr lang="it-IT" sz="1050" dirty="0"/>
          </a:p>
        </p:txBody>
      </p:sp>
      <p:sp>
        <p:nvSpPr>
          <p:cNvPr id="8" name="Rettangolo 7"/>
          <p:cNvSpPr/>
          <p:nvPr/>
        </p:nvSpPr>
        <p:spPr>
          <a:xfrm>
            <a:off x="179512" y="940326"/>
            <a:ext cx="8712968" cy="4524315"/>
          </a:xfrm>
          <a:prstGeom prst="rect">
            <a:avLst/>
          </a:prstGeom>
        </p:spPr>
        <p:txBody>
          <a:bodyPr wrap="square">
            <a:spAutoFit/>
          </a:bodyPr>
          <a:lstStyle/>
          <a:p>
            <a:r>
              <a:rPr lang="it-IT" b="0" dirty="0" smtClean="0">
                <a:latin typeface="Kalam" charset="0"/>
                <a:ea typeface="Arial"/>
                <a:cs typeface="Kalam" charset="0"/>
              </a:rPr>
              <a:t>In </a:t>
            </a:r>
            <a:r>
              <a:rPr lang="it-IT" b="0" dirty="0">
                <a:latin typeface="Kalam" charset="0"/>
                <a:ea typeface="Arial"/>
                <a:cs typeface="Kalam" charset="0"/>
              </a:rPr>
              <a:t>primo luogo, il Profilo dei Docenti Inclusivi è una guida alla progettazione e alla realizzazione di programmi di formazione iniziale e di abilitazione all’insegnamento. L’intento è considerarlo un punto di partenza per l’individuazione dei contenuti, dei metodi e degli obiettivi di apprendimento validi per la formazione </a:t>
            </a:r>
            <a:r>
              <a:rPr lang="it-IT" b="0" dirty="0" smtClean="0">
                <a:latin typeface="Kalam" charset="0"/>
                <a:ea typeface="Arial"/>
                <a:cs typeface="Kalam" charset="0"/>
              </a:rPr>
              <a:t>dei docenti.</a:t>
            </a:r>
          </a:p>
          <a:p>
            <a:r>
              <a:rPr lang="it-IT" dirty="0" smtClean="0">
                <a:latin typeface="Kalam" charset="0"/>
                <a:ea typeface="Arial"/>
                <a:cs typeface="Kalam" charset="0"/>
              </a:rPr>
              <a:t>Gli </a:t>
            </a:r>
            <a:r>
              <a:rPr lang="it-IT" dirty="0">
                <a:latin typeface="Kalam" charset="0"/>
                <a:ea typeface="Arial"/>
                <a:cs typeface="Kalam" charset="0"/>
              </a:rPr>
              <a:t>obiettivi del Profilo sono</a:t>
            </a:r>
            <a:r>
              <a:rPr lang="it-IT" dirty="0" smtClean="0">
                <a:latin typeface="Kalam" charset="0"/>
                <a:ea typeface="Arial"/>
                <a:cs typeface="Kalam" charset="0"/>
              </a:rPr>
              <a:t>:</a:t>
            </a:r>
          </a:p>
          <a:p>
            <a:r>
              <a:rPr lang="it-IT" b="0" dirty="0" smtClean="0">
                <a:latin typeface="Kalam" charset="0"/>
                <a:ea typeface="Arial"/>
                <a:cs typeface="Kalam" charset="0"/>
              </a:rPr>
              <a:t>1 </a:t>
            </a:r>
            <a:r>
              <a:rPr lang="it-IT" b="0" dirty="0">
                <a:latin typeface="Kalam" charset="0"/>
                <a:ea typeface="Arial"/>
                <a:cs typeface="Kalam" charset="0"/>
              </a:rPr>
              <a:t>- </a:t>
            </a:r>
            <a:r>
              <a:rPr lang="it-IT" dirty="0">
                <a:solidFill>
                  <a:srgbClr val="C00000"/>
                </a:solidFill>
                <a:latin typeface="Kalam" charset="0"/>
                <a:ea typeface="Arial"/>
                <a:cs typeface="Kalam" charset="0"/>
              </a:rPr>
              <a:t>Identificare un quadro di valori e aree di competenza </a:t>
            </a:r>
            <a:r>
              <a:rPr lang="it-IT" b="0" dirty="0">
                <a:latin typeface="Kalam" charset="0"/>
                <a:ea typeface="Arial"/>
                <a:cs typeface="Kalam" charset="0"/>
              </a:rPr>
              <a:t>validi per qualunque programma di formazione iniziale ed di abilitazione all’insegnamento</a:t>
            </a:r>
            <a:r>
              <a:rPr lang="it-IT" b="0" dirty="0" smtClean="0">
                <a:latin typeface="Kalam" charset="0"/>
                <a:ea typeface="Arial"/>
                <a:cs typeface="Kalam" charset="0"/>
              </a:rPr>
              <a:t>;</a:t>
            </a:r>
          </a:p>
          <a:p>
            <a:r>
              <a:rPr lang="it-IT" b="0" dirty="0" smtClean="0">
                <a:latin typeface="Kalam" charset="0"/>
                <a:ea typeface="Arial"/>
                <a:cs typeface="Kalam" charset="0"/>
              </a:rPr>
              <a:t>2 </a:t>
            </a:r>
            <a:r>
              <a:rPr lang="it-IT" b="0" dirty="0">
                <a:latin typeface="Kalam" charset="0"/>
                <a:ea typeface="Arial"/>
                <a:cs typeface="Kalam" charset="0"/>
              </a:rPr>
              <a:t>- </a:t>
            </a:r>
            <a:r>
              <a:rPr lang="it-IT" dirty="0">
                <a:solidFill>
                  <a:srgbClr val="C00000"/>
                </a:solidFill>
                <a:latin typeface="Kalam" charset="0"/>
                <a:ea typeface="Arial"/>
                <a:cs typeface="Kalam" charset="0"/>
              </a:rPr>
              <a:t>Evidenziare i valori fondamentali e le aree di competenza </a:t>
            </a:r>
            <a:r>
              <a:rPr lang="it-IT" b="0" dirty="0">
                <a:latin typeface="Kalam" charset="0"/>
                <a:ea typeface="Arial"/>
                <a:cs typeface="Kalam" charset="0"/>
              </a:rPr>
              <a:t>utili a preparare i docenti ad esercitare la professione in ambienti scolastici inclusivi tenendo conto di tutte le forme di diversità</a:t>
            </a:r>
            <a:r>
              <a:rPr lang="it-IT" b="0" dirty="0" smtClean="0">
                <a:latin typeface="Kalam" charset="0"/>
                <a:ea typeface="Arial"/>
                <a:cs typeface="Kalam" charset="0"/>
              </a:rPr>
              <a:t>;</a:t>
            </a:r>
          </a:p>
          <a:p>
            <a:r>
              <a:rPr lang="it-IT" b="0" dirty="0" smtClean="0">
                <a:latin typeface="Kalam" charset="0"/>
                <a:ea typeface="Arial"/>
                <a:cs typeface="Kalam" charset="0"/>
              </a:rPr>
              <a:t>3 </a:t>
            </a:r>
            <a:r>
              <a:rPr lang="it-IT" b="0" dirty="0">
                <a:latin typeface="Kalam" charset="0"/>
                <a:ea typeface="Arial"/>
                <a:cs typeface="Kalam" charset="0"/>
              </a:rPr>
              <a:t>- </a:t>
            </a:r>
            <a:r>
              <a:rPr lang="it-IT" dirty="0">
                <a:solidFill>
                  <a:srgbClr val="C00000"/>
                </a:solidFill>
                <a:latin typeface="Kalam" charset="0"/>
                <a:ea typeface="Arial"/>
                <a:cs typeface="Kalam" charset="0"/>
              </a:rPr>
              <a:t>Individuare gli elementi che consentono l’introduzione dei valori</a:t>
            </a:r>
            <a:r>
              <a:rPr lang="it-IT" b="0" dirty="0">
                <a:latin typeface="Kalam" charset="0"/>
                <a:ea typeface="Arial"/>
                <a:cs typeface="Kalam" charset="0"/>
              </a:rPr>
              <a:t> e delle aree di competenza in tutti i programmi di formazione iniziale e di abilitazione all’insegnamento</a:t>
            </a:r>
            <a:r>
              <a:rPr lang="it-IT" b="0" dirty="0" smtClean="0">
                <a:latin typeface="Kalam" charset="0"/>
                <a:ea typeface="Arial"/>
                <a:cs typeface="Kalam" charset="0"/>
              </a:rPr>
              <a:t>;</a:t>
            </a:r>
          </a:p>
          <a:p>
            <a:r>
              <a:rPr lang="it-IT" b="0" dirty="0" smtClean="0">
                <a:latin typeface="Kalam" charset="0"/>
                <a:ea typeface="Arial"/>
                <a:cs typeface="Kalam" charset="0"/>
              </a:rPr>
              <a:t>4 </a:t>
            </a:r>
            <a:r>
              <a:rPr lang="it-IT" b="0" dirty="0">
                <a:latin typeface="Kalam" charset="0"/>
                <a:ea typeface="Arial"/>
                <a:cs typeface="Kalam" charset="0"/>
              </a:rPr>
              <a:t>- Rafforzare la tesi proposta dal progetto, ovvero che l’inclusione è responsabilità di tutti i docenti ed è responsabilità dei formatori dei programmi di formazione iniziale preparare ad esercitare la professione docente in scuole e classi inclusive</a:t>
            </a:r>
            <a:r>
              <a:rPr lang="it-IT" b="0" dirty="0" smtClean="0">
                <a:latin typeface="Kalam" charset="0"/>
                <a:ea typeface="Arial"/>
                <a:cs typeface="Kalam" charset="0"/>
              </a:rPr>
              <a:t>.</a:t>
            </a:r>
          </a:p>
        </p:txBody>
      </p:sp>
    </p:spTree>
    <p:extLst>
      <p:ext uri="{BB962C8B-B14F-4D97-AF65-F5344CB8AC3E}">
        <p14:creationId xmlns:p14="http://schemas.microsoft.com/office/powerpoint/2010/main" val="280403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B31D8FC-A789-4452-879F-FE0C2F0C2A1C}" type="slidenum">
              <a:rPr lang="en-GB" altLang="ru-RU" smtClean="0"/>
              <a:pPr/>
              <a:t>3</a:t>
            </a:fld>
            <a:endParaRPr lang="en-GB" altLang="ru-RU"/>
          </a:p>
        </p:txBody>
      </p:sp>
      <p:graphicFrame>
        <p:nvGraphicFramePr>
          <p:cNvPr id="5" name="Diagramma 4"/>
          <p:cNvGraphicFramePr/>
          <p:nvPr>
            <p:extLst>
              <p:ext uri="{D42A27DB-BD31-4B8C-83A1-F6EECF244321}">
                <p14:modId xmlns:p14="http://schemas.microsoft.com/office/powerpoint/2010/main" val="1129808165"/>
              </p:ext>
            </p:extLst>
          </p:nvPr>
        </p:nvGraphicFramePr>
        <p:xfrm>
          <a:off x="2123728" y="1052736"/>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35616" y="260648"/>
            <a:ext cx="7848752" cy="646331"/>
          </a:xfrm>
          <a:prstGeom prst="rect">
            <a:avLst/>
          </a:prstGeom>
        </p:spPr>
        <p:txBody>
          <a:bodyPr wrap="square">
            <a:spAutoFit/>
          </a:bodyPr>
          <a:lstStyle/>
          <a:p>
            <a:r>
              <a:rPr lang="it-IT" dirty="0" smtClean="0">
                <a:solidFill>
                  <a:schemeClr val="accent4">
                    <a:lumMod val="50000"/>
                  </a:schemeClr>
                </a:solidFill>
                <a:latin typeface="Kalam" charset="0"/>
                <a:cs typeface="Kalam" charset="0"/>
              </a:rPr>
              <a:t>Profilo dei docenti inclusivi dell’</a:t>
            </a:r>
            <a:r>
              <a:rPr lang="it-IT" dirty="0" err="1" smtClean="0">
                <a:solidFill>
                  <a:schemeClr val="accent4">
                    <a:lumMod val="50000"/>
                  </a:schemeClr>
                </a:solidFill>
                <a:latin typeface="Kalam" charset="0"/>
                <a:cs typeface="Kalam" charset="0"/>
              </a:rPr>
              <a:t>European</a:t>
            </a:r>
            <a:r>
              <a:rPr lang="it-IT" dirty="0" smtClean="0">
                <a:solidFill>
                  <a:schemeClr val="accent4">
                    <a:lumMod val="50000"/>
                  </a:schemeClr>
                </a:solidFill>
                <a:latin typeface="Kalam" charset="0"/>
                <a:cs typeface="Kalam" charset="0"/>
              </a:rPr>
              <a:t> Agency for Special </a:t>
            </a:r>
            <a:r>
              <a:rPr lang="it-IT" dirty="0" err="1" smtClean="0">
                <a:solidFill>
                  <a:schemeClr val="accent4">
                    <a:lumMod val="50000"/>
                  </a:schemeClr>
                </a:solidFill>
                <a:latin typeface="Kalam" charset="0"/>
                <a:cs typeface="Kalam" charset="0"/>
              </a:rPr>
              <a:t>Needs</a:t>
            </a:r>
            <a:r>
              <a:rPr lang="it-IT" dirty="0" smtClean="0">
                <a:solidFill>
                  <a:schemeClr val="accent4">
                    <a:lumMod val="50000"/>
                  </a:schemeClr>
                </a:solidFill>
                <a:latin typeface="Kalam" charset="0"/>
                <a:cs typeface="Kalam" charset="0"/>
              </a:rPr>
              <a:t> and Inclusive </a:t>
            </a:r>
            <a:r>
              <a:rPr lang="it-IT" dirty="0" err="1" smtClean="0">
                <a:solidFill>
                  <a:schemeClr val="accent4">
                    <a:lumMod val="50000"/>
                  </a:schemeClr>
                </a:solidFill>
                <a:latin typeface="Kalam" charset="0"/>
                <a:cs typeface="Kalam" charset="0"/>
              </a:rPr>
              <a:t>Education</a:t>
            </a:r>
            <a:r>
              <a:rPr lang="it-IT" dirty="0" smtClean="0">
                <a:solidFill>
                  <a:schemeClr val="accent4">
                    <a:lumMod val="50000"/>
                  </a:schemeClr>
                </a:solidFill>
                <a:latin typeface="Kalam" charset="0"/>
                <a:cs typeface="Kalam" charset="0"/>
              </a:rPr>
              <a:t> 2012</a:t>
            </a:r>
            <a:endParaRPr lang="it-IT" dirty="0">
              <a:solidFill>
                <a:schemeClr val="accent4">
                  <a:lumMod val="50000"/>
                </a:schemeClr>
              </a:solidFill>
              <a:latin typeface="Kalam" charset="0"/>
              <a:cs typeface="Kalam" charset="0"/>
            </a:endParaRPr>
          </a:p>
        </p:txBody>
      </p:sp>
      <p:sp>
        <p:nvSpPr>
          <p:cNvPr id="7" name="Rettangolo 6"/>
          <p:cNvSpPr/>
          <p:nvPr/>
        </p:nvSpPr>
        <p:spPr>
          <a:xfrm>
            <a:off x="395536" y="6187904"/>
            <a:ext cx="8856984" cy="253916"/>
          </a:xfrm>
          <a:prstGeom prst="rect">
            <a:avLst/>
          </a:prstGeom>
        </p:spPr>
        <p:txBody>
          <a:bodyPr wrap="square">
            <a:spAutoFit/>
          </a:bodyPr>
          <a:lstStyle/>
          <a:p>
            <a:r>
              <a:rPr lang="it-IT" sz="1050" dirty="0" smtClean="0">
                <a:hlinkClick r:id="rId7"/>
              </a:rPr>
              <a:t>https://www.european-agency.org/sites/default/files/te4i-profile-of-inclusive-teachers_Profile-of-Inclusive-Teachers-IT.pdf</a:t>
            </a:r>
            <a:endParaRPr lang="it-IT" sz="1050" dirty="0"/>
          </a:p>
        </p:txBody>
      </p:sp>
      <p:sp>
        <p:nvSpPr>
          <p:cNvPr id="8" name="Rettangolo 7"/>
          <p:cNvSpPr/>
          <p:nvPr/>
        </p:nvSpPr>
        <p:spPr>
          <a:xfrm>
            <a:off x="9728" y="1052736"/>
            <a:ext cx="2690064" cy="4708981"/>
          </a:xfrm>
          <a:prstGeom prst="rect">
            <a:avLst/>
          </a:prstGeom>
          <a:solidFill>
            <a:schemeClr val="tx2">
              <a:lumMod val="20000"/>
              <a:lumOff val="80000"/>
            </a:schemeClr>
          </a:solidFill>
        </p:spPr>
        <p:txBody>
          <a:bodyPr wrap="square">
            <a:spAutoFit/>
          </a:bodyPr>
          <a:lstStyle/>
          <a:p>
            <a:r>
              <a:rPr lang="it-IT" sz="1200" b="0" dirty="0" smtClean="0">
                <a:latin typeface="Kalam" charset="0"/>
                <a:ea typeface="Arial"/>
                <a:cs typeface="Kalam" charset="0"/>
              </a:rPr>
              <a:t>Per la redazione del Profilo sono stati adottati tre parametri:</a:t>
            </a:r>
          </a:p>
          <a:p>
            <a:r>
              <a:rPr lang="it-IT" sz="1200" dirty="0" smtClean="0">
                <a:latin typeface="Kalam" charset="0"/>
                <a:ea typeface="Arial"/>
                <a:cs typeface="Kalam" charset="0"/>
              </a:rPr>
              <a:t>1 - L’inclusione è un approccio educativo che poggia su principi etici, sul rispetto del diritto allo studio e su una serie di valori fondamentali</a:t>
            </a:r>
          </a:p>
          <a:p>
            <a:endParaRPr lang="it-IT" sz="1200" dirty="0" smtClean="0">
              <a:latin typeface="Kalam" charset="0"/>
              <a:ea typeface="Arial"/>
              <a:cs typeface="Kalam" charset="0"/>
            </a:endParaRPr>
          </a:p>
          <a:p>
            <a:r>
              <a:rPr lang="it-IT" sz="1200" dirty="0" smtClean="0">
                <a:solidFill>
                  <a:schemeClr val="accent4">
                    <a:lumMod val="50000"/>
                  </a:schemeClr>
                </a:solidFill>
                <a:latin typeface="Kalam" charset="0"/>
                <a:ea typeface="Arial"/>
                <a:cs typeface="Kalam" charset="0"/>
              </a:rPr>
              <a:t>2 - Esistono difficoltà di ordine pratico e concettuale nell’individuazione di singole competenze per l’insegnamento in una scuola inclusiva, pertanto, ai fini della redazione di un Profilo utile a più Stati Membri dell’Unione Europea e a più soggetti interessati, è stato adottato un approccio ampio</a:t>
            </a:r>
            <a:r>
              <a:rPr lang="it-IT" sz="1200" b="0" dirty="0" smtClean="0">
                <a:latin typeface="Kalam" charset="0"/>
                <a:ea typeface="Arial"/>
                <a:cs typeface="Kalam" charset="0"/>
              </a:rPr>
              <a:t>;</a:t>
            </a:r>
          </a:p>
          <a:p>
            <a:endParaRPr lang="it-IT" sz="1200" b="0" dirty="0" smtClean="0">
              <a:latin typeface="Kalam" charset="0"/>
              <a:ea typeface="Arial"/>
              <a:cs typeface="Kalam" charset="0"/>
            </a:endParaRPr>
          </a:p>
          <a:p>
            <a:r>
              <a:rPr lang="it-IT" sz="1200" dirty="0" smtClean="0">
                <a:solidFill>
                  <a:srgbClr val="C00000"/>
                </a:solidFill>
                <a:latin typeface="Kalam" charset="0"/>
                <a:ea typeface="Arial"/>
                <a:cs typeface="Kalam" charset="0"/>
              </a:rPr>
              <a:t>3 - Le priorità politiche e gli effetti delle politiche sociali all’interno dei singoli paesi non possono essere ignorate, ma c’è un quadro politico internazionale e comunitario di riferimento</a:t>
            </a:r>
            <a:endParaRPr lang="it-IT" sz="1200" dirty="0">
              <a:solidFill>
                <a:srgbClr val="C00000"/>
              </a:solidFill>
              <a:latin typeface="Kalam" charset="0"/>
              <a:ea typeface="Arial"/>
              <a:cs typeface="Kalam" charset="0"/>
            </a:endParaRPr>
          </a:p>
        </p:txBody>
      </p:sp>
    </p:spTree>
    <p:extLst>
      <p:ext uri="{BB962C8B-B14F-4D97-AF65-F5344CB8AC3E}">
        <p14:creationId xmlns:p14="http://schemas.microsoft.com/office/powerpoint/2010/main" val="115077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68F176F-4349-4C7B-B7D4-9D7377F1ABFB}" type="slidenum">
              <a:rPr lang="en-GB" altLang="ru-RU" smtClean="0"/>
              <a:pPr/>
              <a:t>4</a:t>
            </a:fld>
            <a:endParaRPr lang="en-GB" altLang="ru-RU"/>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8202"/>
            <a:ext cx="4680520" cy="6649798"/>
          </a:xfrm>
          <a:prstGeom prst="rect">
            <a:avLst/>
          </a:prstGeom>
        </p:spPr>
      </p:pic>
      <p:sp>
        <p:nvSpPr>
          <p:cNvPr id="11" name="Documento multiplo 10"/>
          <p:cNvSpPr/>
          <p:nvPr/>
        </p:nvSpPr>
        <p:spPr bwMode="auto">
          <a:xfrm>
            <a:off x="5313784" y="1568478"/>
            <a:ext cx="3506688" cy="3084658"/>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smtClean="0">
              <a:ln>
                <a:noFill/>
              </a:ln>
              <a:solidFill>
                <a:schemeClr val="tx1"/>
              </a:solidFill>
              <a:effectLst/>
              <a:latin typeface="Arial" charset="0"/>
            </a:endParaRPr>
          </a:p>
        </p:txBody>
      </p:sp>
      <p:sp>
        <p:nvSpPr>
          <p:cNvPr id="10" name="Rettangolo 9"/>
          <p:cNvSpPr/>
          <p:nvPr/>
        </p:nvSpPr>
        <p:spPr>
          <a:xfrm>
            <a:off x="5436097" y="2276872"/>
            <a:ext cx="2520280" cy="2246769"/>
          </a:xfrm>
          <a:prstGeom prst="rect">
            <a:avLst/>
          </a:prstGeom>
        </p:spPr>
        <p:txBody>
          <a:bodyPr wrap="square">
            <a:spAutoFit/>
          </a:bodyPr>
          <a:lstStyle/>
          <a:p>
            <a:r>
              <a:rPr lang="it-IT" sz="1400" dirty="0">
                <a:solidFill>
                  <a:srgbClr val="000000"/>
                </a:solidFill>
              </a:rPr>
              <a:t>La logica inclusiva capovolge la logica del bisogno educativo come mancanza della singola persona che richiede di essere soddisfatta: l’intento è rendere la scuola capace di rispondere educativamente a tutti </a:t>
            </a:r>
            <a:endParaRPr lang="it-IT" sz="1600" dirty="0"/>
          </a:p>
        </p:txBody>
      </p:sp>
      <p:sp>
        <p:nvSpPr>
          <p:cNvPr id="12" name="Rettangolo 11"/>
          <p:cNvSpPr/>
          <p:nvPr/>
        </p:nvSpPr>
        <p:spPr>
          <a:xfrm>
            <a:off x="5076056" y="5013176"/>
            <a:ext cx="4067944" cy="1477328"/>
          </a:xfrm>
          <a:prstGeom prst="rect">
            <a:avLst/>
          </a:prstGeom>
        </p:spPr>
        <p:txBody>
          <a:bodyPr wrap="square">
            <a:spAutoFit/>
          </a:bodyPr>
          <a:lstStyle/>
          <a:p>
            <a:pPr algn="ctr"/>
            <a:r>
              <a:rPr lang="it-IT" dirty="0">
                <a:latin typeface="+mj-lt"/>
              </a:rPr>
              <a:t>L</a:t>
            </a:r>
            <a:r>
              <a:rPr lang="it-IT" dirty="0" smtClean="0">
                <a:latin typeface="+mj-lt"/>
              </a:rPr>
              <a:t>’inclusione non è uno stato naturale ma il risultato di un processo culturale: necessità di attivare risorse, di predisporre l’ambiente, di elaborare proposte educative </a:t>
            </a:r>
            <a:endParaRPr lang="it-IT" dirty="0">
              <a:latin typeface="+mj-lt"/>
            </a:endParaRPr>
          </a:p>
        </p:txBody>
      </p:sp>
    </p:spTree>
    <p:extLst>
      <p:ext uri="{BB962C8B-B14F-4D97-AF65-F5344CB8AC3E}">
        <p14:creationId xmlns:p14="http://schemas.microsoft.com/office/powerpoint/2010/main" val="2982257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68F176F-4349-4C7B-B7D4-9D7377F1ABFB}" type="slidenum">
              <a:rPr lang="en-GB" altLang="ru-RU" smtClean="0"/>
              <a:pPr/>
              <a:t>5</a:t>
            </a:fld>
            <a:endParaRPr lang="en-GB" altLang="ru-RU"/>
          </a:p>
        </p:txBody>
      </p:sp>
      <p:graphicFrame>
        <p:nvGraphicFramePr>
          <p:cNvPr id="8" name="Diagramma 7"/>
          <p:cNvGraphicFramePr/>
          <p:nvPr>
            <p:extLst>
              <p:ext uri="{D42A27DB-BD31-4B8C-83A1-F6EECF244321}">
                <p14:modId xmlns:p14="http://schemas.microsoft.com/office/powerpoint/2010/main" val="1949312271"/>
              </p:ext>
            </p:extLst>
          </p:nvPr>
        </p:nvGraphicFramePr>
        <p:xfrm>
          <a:off x="1331640" y="1052736"/>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p:cNvSpPr/>
          <p:nvPr/>
        </p:nvSpPr>
        <p:spPr>
          <a:xfrm>
            <a:off x="179511" y="3068960"/>
            <a:ext cx="2736305" cy="1754326"/>
          </a:xfrm>
          <a:prstGeom prst="rect">
            <a:avLst/>
          </a:prstGeom>
          <a:solidFill>
            <a:schemeClr val="tx2">
              <a:lumMod val="20000"/>
              <a:lumOff val="80000"/>
            </a:schemeClr>
          </a:solidFill>
        </p:spPr>
        <p:txBody>
          <a:bodyPr wrap="square">
            <a:spAutoFit/>
          </a:bodyPr>
          <a:lstStyle/>
          <a:p>
            <a:r>
              <a:rPr lang="it-IT" dirty="0"/>
              <a:t>O</a:t>
            </a:r>
            <a:r>
              <a:rPr lang="it-IT" dirty="0" smtClean="0"/>
              <a:t>rganizzare il curricolo intorno a progetti nei quali la conoscenza viene assunta come traguardo di un'impresa collettiva </a:t>
            </a:r>
            <a:endParaRPr lang="it-IT" dirty="0"/>
          </a:p>
        </p:txBody>
      </p:sp>
      <p:sp>
        <p:nvSpPr>
          <p:cNvPr id="10" name="Rettangolo 9"/>
          <p:cNvSpPr/>
          <p:nvPr/>
        </p:nvSpPr>
        <p:spPr>
          <a:xfrm>
            <a:off x="323528" y="188640"/>
            <a:ext cx="4562146" cy="707886"/>
          </a:xfrm>
          <a:prstGeom prst="rect">
            <a:avLst/>
          </a:prstGeom>
        </p:spPr>
        <p:txBody>
          <a:bodyPr wrap="none">
            <a:spAutoFit/>
          </a:bodyPr>
          <a:lstStyle/>
          <a:p>
            <a:r>
              <a:rPr lang="it-IT" sz="4000" dirty="0">
                <a:solidFill>
                  <a:schemeClr val="accent4">
                    <a:lumMod val="75000"/>
                  </a:schemeClr>
                </a:solidFill>
                <a:latin typeface="+mj-lt"/>
                <a:ea typeface="+mj-ea"/>
                <a:cs typeface="+mj-cs"/>
              </a:rPr>
              <a:t>CORNICE INCLUSIVA </a:t>
            </a:r>
            <a:endParaRPr lang="it-IT" sz="4000" dirty="0">
              <a:solidFill>
                <a:schemeClr val="accent4">
                  <a:lumMod val="75000"/>
                </a:schemeClr>
              </a:solidFill>
              <a:latin typeface="+mj-lt"/>
              <a:ea typeface="+mj-ea"/>
              <a:cs typeface="+mj-cs"/>
            </a:endParaRPr>
          </a:p>
        </p:txBody>
      </p:sp>
    </p:spTree>
    <p:extLst>
      <p:ext uri="{BB962C8B-B14F-4D97-AF65-F5344CB8AC3E}">
        <p14:creationId xmlns:p14="http://schemas.microsoft.com/office/powerpoint/2010/main" val="226693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D27B6A21-8E6F-4273-B4A3-2F2E2E89082F}" type="slidenum">
              <a:rPr lang="ru-RU" altLang="ru-RU" b="0">
                <a:solidFill>
                  <a:srgbClr val="1C1C1C"/>
                </a:solidFill>
                <a:latin typeface="Calibri" pitchFamily="34" charset="0"/>
              </a:rPr>
              <a:pPr/>
              <a:t>6</a:t>
            </a:fld>
            <a:endParaRPr lang="ru-RU" altLang="ru-RU" b="0">
              <a:solidFill>
                <a:srgbClr val="1C1C1C"/>
              </a:solidFill>
              <a:latin typeface="Calibri" pitchFamily="34" charset="0"/>
            </a:endParaRPr>
          </a:p>
        </p:txBody>
      </p:sp>
      <p:sp>
        <p:nvSpPr>
          <p:cNvPr id="7171" name="Rectangle 2"/>
          <p:cNvSpPr>
            <a:spLocks noGrp="1" noChangeArrowheads="1"/>
          </p:cNvSpPr>
          <p:nvPr>
            <p:ph type="title"/>
          </p:nvPr>
        </p:nvSpPr>
        <p:spPr>
          <a:xfrm>
            <a:off x="1908175" y="476250"/>
            <a:ext cx="6840538" cy="709613"/>
          </a:xfrm>
        </p:spPr>
        <p:txBody>
          <a:bodyPr/>
          <a:lstStyle/>
          <a:p>
            <a:pPr eaLnBrk="1" hangingPunct="1"/>
            <a:r>
              <a:rPr lang="en-US" dirty="0" smtClean="0">
                <a:solidFill>
                  <a:schemeClr val="accent4">
                    <a:lumMod val="75000"/>
                  </a:schemeClr>
                </a:solidFill>
              </a:rPr>
              <a:t>Il </a:t>
            </a:r>
            <a:r>
              <a:rPr lang="en-US" dirty="0" err="1" smtClean="0">
                <a:solidFill>
                  <a:schemeClr val="accent4">
                    <a:lumMod val="75000"/>
                  </a:schemeClr>
                </a:solidFill>
              </a:rPr>
              <a:t>Diritto</a:t>
            </a:r>
            <a:r>
              <a:rPr lang="en-US" dirty="0" smtClean="0">
                <a:solidFill>
                  <a:schemeClr val="accent4">
                    <a:lumMod val="75000"/>
                  </a:schemeClr>
                </a:solidFill>
              </a:rPr>
              <a:t> al </a:t>
            </a:r>
            <a:r>
              <a:rPr lang="en-US" dirty="0" err="1" smtClean="0">
                <a:solidFill>
                  <a:schemeClr val="accent4">
                    <a:lumMod val="75000"/>
                  </a:schemeClr>
                </a:solidFill>
              </a:rPr>
              <a:t>gioco</a:t>
            </a:r>
            <a:r>
              <a:rPr lang="en-US" dirty="0" smtClean="0">
                <a:solidFill>
                  <a:schemeClr val="accent4">
                    <a:lumMod val="75000"/>
                  </a:schemeClr>
                </a:solidFill>
              </a:rPr>
              <a:t> e </a:t>
            </a:r>
            <a:r>
              <a:rPr lang="en-US" dirty="0" err="1" smtClean="0">
                <a:solidFill>
                  <a:schemeClr val="accent4">
                    <a:lumMod val="75000"/>
                  </a:schemeClr>
                </a:solidFill>
              </a:rPr>
              <a:t>allo</a:t>
            </a:r>
            <a:r>
              <a:rPr lang="en-US" dirty="0" smtClean="0">
                <a:solidFill>
                  <a:schemeClr val="accent4">
                    <a:lumMod val="75000"/>
                  </a:schemeClr>
                </a:solidFill>
              </a:rPr>
              <a:t> sport </a:t>
            </a:r>
            <a:r>
              <a:rPr lang="en-US" dirty="0" err="1" smtClean="0">
                <a:solidFill>
                  <a:schemeClr val="accent4">
                    <a:lumMod val="75000"/>
                  </a:schemeClr>
                </a:solidFill>
              </a:rPr>
              <a:t>dei</a:t>
            </a:r>
            <a:r>
              <a:rPr lang="en-US" dirty="0" smtClean="0">
                <a:solidFill>
                  <a:schemeClr val="accent4">
                    <a:lumMod val="75000"/>
                  </a:schemeClr>
                </a:solidFill>
              </a:rPr>
              <a:t> bambini e </a:t>
            </a:r>
            <a:r>
              <a:rPr lang="en-US" dirty="0" err="1" smtClean="0">
                <a:solidFill>
                  <a:schemeClr val="accent4">
                    <a:lumMod val="75000"/>
                  </a:schemeClr>
                </a:solidFill>
              </a:rPr>
              <a:t>dei</a:t>
            </a:r>
            <a:r>
              <a:rPr lang="en-US" dirty="0" smtClean="0">
                <a:solidFill>
                  <a:schemeClr val="accent4">
                    <a:lumMod val="75000"/>
                  </a:schemeClr>
                </a:solidFill>
              </a:rPr>
              <a:t> </a:t>
            </a:r>
            <a:r>
              <a:rPr lang="en-US" dirty="0" err="1" smtClean="0">
                <a:solidFill>
                  <a:schemeClr val="accent4">
                    <a:lumMod val="75000"/>
                  </a:schemeClr>
                </a:solidFill>
              </a:rPr>
              <a:t>ragazzi</a:t>
            </a:r>
            <a:r>
              <a:rPr lang="en-US" dirty="0" smtClean="0">
                <a:solidFill>
                  <a:schemeClr val="accent4">
                    <a:lumMod val="75000"/>
                  </a:schemeClr>
                </a:solidFill>
              </a:rPr>
              <a:t> con </a:t>
            </a:r>
            <a:r>
              <a:rPr lang="en-US" dirty="0" err="1" smtClean="0">
                <a:solidFill>
                  <a:schemeClr val="accent4">
                    <a:lumMod val="75000"/>
                  </a:schemeClr>
                </a:solidFill>
              </a:rPr>
              <a:t>disabilità</a:t>
            </a:r>
            <a:endParaRPr lang="en-US" altLang="ru-RU" dirty="0" smtClean="0">
              <a:solidFill>
                <a:schemeClr val="accent4">
                  <a:lumMod val="75000"/>
                </a:schemeClr>
              </a:solidFill>
            </a:endParaRPr>
          </a:p>
        </p:txBody>
      </p:sp>
      <p:sp>
        <p:nvSpPr>
          <p:cNvPr id="195587" name="Rectangle 3"/>
          <p:cNvSpPr>
            <a:spLocks noGrp="1" noChangeArrowheads="1"/>
          </p:cNvSpPr>
          <p:nvPr>
            <p:ph type="body" idx="1"/>
          </p:nvPr>
        </p:nvSpPr>
        <p:spPr>
          <a:xfrm>
            <a:off x="2051719" y="1600200"/>
            <a:ext cx="6696993" cy="4781550"/>
          </a:xfrm>
        </p:spPr>
        <p:txBody>
          <a:bodyPr/>
          <a:lstStyle/>
          <a:p>
            <a:pPr marL="0" indent="0">
              <a:buNone/>
            </a:pPr>
            <a:r>
              <a:rPr lang="it-IT" sz="1600" kern="1200" dirty="0">
                <a:solidFill>
                  <a:schemeClr val="tx1"/>
                </a:solidFill>
                <a:latin typeface="Kalam" charset="0"/>
                <a:ea typeface="Arial"/>
                <a:cs typeface="Kalam" charset="0"/>
              </a:rPr>
              <a:t>L'Autorità Garante per l'Infanzia e l'Adolescenza ha presentato un documento sull'attuazione del diritto al gioco sancito dall'articolo 31 della Convenzione Onu, andando a indagare in particolare se e come i bambini con disabilità giocano e fanno </a:t>
            </a:r>
            <a:r>
              <a:rPr lang="it-IT" sz="1600" kern="1200" dirty="0" smtClean="0">
                <a:solidFill>
                  <a:schemeClr val="tx1"/>
                </a:solidFill>
                <a:latin typeface="Kalam" charset="0"/>
                <a:ea typeface="Arial"/>
                <a:cs typeface="Kalam" charset="0"/>
              </a:rPr>
              <a:t>sport.</a:t>
            </a:r>
          </a:p>
          <a:p>
            <a:pPr marL="0" indent="0">
              <a:buNone/>
            </a:pPr>
            <a:endParaRPr lang="it-IT" sz="1800" kern="1200" dirty="0">
              <a:solidFill>
                <a:schemeClr val="tx1"/>
              </a:solidFill>
              <a:latin typeface="Kalam" charset="0"/>
              <a:ea typeface="Arial"/>
              <a:cs typeface="Kalam" charset="0"/>
            </a:endParaRPr>
          </a:p>
          <a:p>
            <a:pPr marL="0" indent="0" algn="just">
              <a:buNone/>
            </a:pPr>
            <a:r>
              <a:rPr lang="it-IT" sz="1600" kern="1200" dirty="0">
                <a:solidFill>
                  <a:schemeClr val="tx1"/>
                </a:solidFill>
                <a:latin typeface="Kalam" charset="0"/>
                <a:ea typeface="Arial"/>
                <a:cs typeface="Kalam" charset="0"/>
              </a:rPr>
              <a:t>Nel documento si approfondisce l’effettivo accesso al gioco e allo sport delle bambine e dei bambini, delle ragazze e dei ragazzi con disabilità e sugli aspetti che risultano a tutt’oggi ancora critici rispetto al coinvolgimento e alla partecipazione. </a:t>
            </a:r>
            <a:endParaRPr lang="it-IT" sz="1600" kern="1200" dirty="0" smtClean="0">
              <a:solidFill>
                <a:schemeClr val="tx1"/>
              </a:solidFill>
              <a:latin typeface="Kalam" charset="0"/>
              <a:ea typeface="Arial"/>
              <a:cs typeface="Kalam" charset="0"/>
            </a:endParaRPr>
          </a:p>
          <a:p>
            <a:pPr marL="0" indent="0" algn="just">
              <a:buNone/>
            </a:pPr>
            <a:r>
              <a:rPr lang="it-IT" sz="1600" kern="1200" dirty="0" smtClean="0">
                <a:solidFill>
                  <a:schemeClr val="tx1"/>
                </a:solidFill>
                <a:latin typeface="Kalam" charset="0"/>
                <a:ea typeface="Arial"/>
                <a:cs typeface="Kalam" charset="0"/>
              </a:rPr>
              <a:t>L’approccio </a:t>
            </a:r>
            <a:r>
              <a:rPr lang="it-IT" sz="1600" kern="1200" dirty="0">
                <a:solidFill>
                  <a:schemeClr val="tx1"/>
                </a:solidFill>
                <a:latin typeface="Kalam" charset="0"/>
                <a:ea typeface="Arial"/>
                <a:cs typeface="Kalam" charset="0"/>
              </a:rPr>
              <a:t>culturale assunto e condiviso dagli esperti, muovendo dal superamento della concezione della disabilità come limite invalicabile, valorizza il ruolo della motivazione, della progettualità e dell’autodeterminazione della persona con disabilità, riconosce le esperienze ludiche e sportive quali tratti fondamentali della vita individuale e sociale che rappresentano valori in sé, afferenti dunque alla dignità fondamentale di ogni essere umano. </a:t>
            </a:r>
            <a:endParaRPr lang="it-IT" sz="1600" kern="1200" dirty="0">
              <a:solidFill>
                <a:schemeClr val="tx1"/>
              </a:solidFill>
              <a:latin typeface="Kalam" charset="0"/>
              <a:ea typeface="Arial"/>
              <a:cs typeface="Kalam" charset="0"/>
            </a:endParaRPr>
          </a:p>
        </p:txBody>
      </p:sp>
      <p:pic>
        <p:nvPicPr>
          <p:cNvPr id="717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8880"/>
            <a:ext cx="19452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95536" y="6292492"/>
            <a:ext cx="8568952" cy="261610"/>
          </a:xfrm>
          <a:prstGeom prst="rect">
            <a:avLst/>
          </a:prstGeom>
        </p:spPr>
        <p:txBody>
          <a:bodyPr wrap="square">
            <a:spAutoFit/>
          </a:bodyPr>
          <a:lstStyle/>
          <a:p>
            <a:r>
              <a:rPr lang="it-IT" sz="1100" dirty="0" smtClean="0">
                <a:solidFill>
                  <a:srgbClr val="1B00FE"/>
                </a:solidFill>
                <a:hlinkClick r:id="rId3"/>
              </a:rPr>
              <a:t>https://www.garanteinfanzia.org/sites/default/files/diritto-al-gioco-sport-bambini-ragazzi-disabilita.pdf</a:t>
            </a:r>
            <a:endParaRPr lang="it-IT" sz="1100" dirty="0">
              <a:solidFill>
                <a:srgbClr val="1B00F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6869CBF3-CC62-42FA-937F-C6A6BCED85D0}" type="slidenum">
              <a:rPr lang="en-GB" altLang="ru-RU" b="0">
                <a:latin typeface="Calibri" pitchFamily="34" charset="0"/>
              </a:rPr>
              <a:pPr/>
              <a:t>7</a:t>
            </a:fld>
            <a:endParaRPr lang="en-GB" altLang="ru-RU" b="0">
              <a:latin typeface="Calibri" pitchFamily="34" charset="0"/>
            </a:endParaRPr>
          </a:p>
        </p:txBody>
      </p:sp>
      <p:sp>
        <p:nvSpPr>
          <p:cNvPr id="9" name="Google Shape;76;p16"/>
          <p:cNvSpPr txBox="1">
            <a:spLocks/>
          </p:cNvSpPr>
          <p:nvPr/>
        </p:nvSpPr>
        <p:spPr bwMode="auto">
          <a:xfrm>
            <a:off x="2051720" y="1628800"/>
            <a:ext cx="6495858" cy="4248472"/>
          </a:xfrm>
          <a:prstGeom prst="rect">
            <a:avLst/>
          </a:prstGeom>
          <a:solidFill>
            <a:srgbClr val="F8F8F8"/>
          </a:solidFill>
          <a:ln>
            <a:noFill/>
          </a:ln>
          <a:effectLst/>
        </p:spPr>
        <p:txBody>
          <a:bodyPr spcFirstLastPara="1"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1C1C1C"/>
                </a:solidFill>
                <a:latin typeface="+mn-lt"/>
              </a:defRPr>
            </a:lvl6pPr>
            <a:lvl7pPr marL="2971800" indent="-228600" algn="l" rtl="0" eaLnBrk="1" fontAlgn="base" hangingPunct="1">
              <a:spcBef>
                <a:spcPct val="20000"/>
              </a:spcBef>
              <a:spcAft>
                <a:spcPct val="0"/>
              </a:spcAft>
              <a:buChar char="»"/>
              <a:defRPr sz="2000">
                <a:solidFill>
                  <a:srgbClr val="1C1C1C"/>
                </a:solidFill>
                <a:latin typeface="+mn-lt"/>
              </a:defRPr>
            </a:lvl7pPr>
            <a:lvl8pPr marL="3429000" indent="-228600" algn="l" rtl="0" eaLnBrk="1" fontAlgn="base" hangingPunct="1">
              <a:spcBef>
                <a:spcPct val="20000"/>
              </a:spcBef>
              <a:spcAft>
                <a:spcPct val="0"/>
              </a:spcAft>
              <a:buChar char="»"/>
              <a:defRPr sz="2000">
                <a:solidFill>
                  <a:srgbClr val="1C1C1C"/>
                </a:solidFill>
                <a:latin typeface="+mn-lt"/>
              </a:defRPr>
            </a:lvl8pPr>
            <a:lvl9pPr marL="3886200" indent="-228600" algn="l" rtl="0" eaLnBrk="1" fontAlgn="base" hangingPunct="1">
              <a:spcBef>
                <a:spcPct val="20000"/>
              </a:spcBef>
              <a:spcAft>
                <a:spcPct val="0"/>
              </a:spcAft>
              <a:buChar char="»"/>
              <a:defRPr sz="2000">
                <a:solidFill>
                  <a:srgbClr val="1C1C1C"/>
                </a:solidFill>
                <a:latin typeface="+mn-lt"/>
              </a:defRPr>
            </a:lvl9pPr>
          </a:lstStyle>
          <a:p>
            <a:pPr marL="0" indent="0">
              <a:buFontTx/>
              <a:buNone/>
            </a:pPr>
            <a:r>
              <a:rPr lang="it-IT" sz="1600" b="0" dirty="0">
                <a:latin typeface="Kalam" charset="0"/>
                <a:ea typeface="Arial"/>
                <a:cs typeface="Kalam" charset="0"/>
              </a:rPr>
              <a:t>Il diritto è infatti trasversale a tutte le possibili disabilità e alle età</a:t>
            </a:r>
            <a:r>
              <a:rPr lang="it-IT" sz="1600" b="0" dirty="0" smtClean="0">
                <a:latin typeface="Kalam" charset="0"/>
                <a:ea typeface="Arial"/>
                <a:cs typeface="Kalam" charset="0"/>
              </a:rPr>
              <a:t>.</a:t>
            </a:r>
          </a:p>
          <a:p>
            <a:pPr marL="0" indent="0">
              <a:buFontTx/>
              <a:buNone/>
            </a:pPr>
            <a:endParaRPr lang="it-IT" sz="1600" b="0" dirty="0" smtClean="0">
              <a:latin typeface="Kalam" charset="0"/>
              <a:ea typeface="Arial"/>
              <a:cs typeface="Kalam" charset="0"/>
            </a:endParaRPr>
          </a:p>
          <a:p>
            <a:pPr marL="0" indent="0">
              <a:buFontTx/>
              <a:buNone/>
            </a:pPr>
            <a:r>
              <a:rPr lang="it-IT" sz="1600" b="0" dirty="0" smtClean="0">
                <a:latin typeface="Kalam" charset="0"/>
                <a:ea typeface="Arial"/>
                <a:cs typeface="Kalam" charset="0"/>
              </a:rPr>
              <a:t> </a:t>
            </a:r>
            <a:r>
              <a:rPr lang="it-IT" sz="1600" b="0" dirty="0">
                <a:latin typeface="Kalam" charset="0"/>
                <a:ea typeface="Arial"/>
                <a:cs typeface="Kalam" charset="0"/>
              </a:rPr>
              <a:t>È la sua declinazione che richiede poi interventi ambientali mirati (luoghi accessibili, formazione dedicata, processi culturali ad hoc, iniziative e attività inclusive sul territorio), dovendosi coniugare la effettiva possibilità di partecipazione del soggetto nell’intreccio tra le caratteristiche della propria disabilità e le caratteristiche dell’ambiente, che possono agire da barriere o da facilitatori, come ben descritto nell’International </a:t>
            </a:r>
            <a:r>
              <a:rPr lang="it-IT" sz="1600" b="0" dirty="0" err="1">
                <a:latin typeface="Kalam" charset="0"/>
                <a:ea typeface="Arial"/>
                <a:cs typeface="Kalam" charset="0"/>
              </a:rPr>
              <a:t>Classification</a:t>
            </a:r>
            <a:r>
              <a:rPr lang="it-IT" sz="1600" b="0" dirty="0">
                <a:latin typeface="Kalam" charset="0"/>
                <a:ea typeface="Arial"/>
                <a:cs typeface="Kalam" charset="0"/>
              </a:rPr>
              <a:t> of </a:t>
            </a:r>
            <a:r>
              <a:rPr lang="it-IT" sz="1600" b="0" dirty="0" err="1">
                <a:latin typeface="Kalam" charset="0"/>
                <a:ea typeface="Arial"/>
                <a:cs typeface="Kalam" charset="0"/>
              </a:rPr>
              <a:t>Functions</a:t>
            </a:r>
            <a:r>
              <a:rPr lang="it-IT" sz="1600" b="0" dirty="0">
                <a:latin typeface="Kalam" charset="0"/>
                <a:ea typeface="Arial"/>
                <a:cs typeface="Kalam" charset="0"/>
              </a:rPr>
              <a:t> (ICF WHO, 2001</a:t>
            </a:r>
            <a:r>
              <a:rPr lang="it-IT" sz="1600" b="0" dirty="0" smtClean="0">
                <a:latin typeface="Kalam" charset="0"/>
                <a:ea typeface="Arial"/>
                <a:cs typeface="Kalam" charset="0"/>
              </a:rPr>
              <a:t>) </a:t>
            </a:r>
          </a:p>
          <a:p>
            <a:pPr marL="0" indent="0">
              <a:buFontTx/>
              <a:buNone/>
            </a:pPr>
            <a:endParaRPr lang="it-IT" sz="1600" b="0" dirty="0">
              <a:latin typeface="Kalam" charset="0"/>
              <a:ea typeface="Arial"/>
              <a:cs typeface="Kalam" charset="0"/>
            </a:endParaRPr>
          </a:p>
          <a:p>
            <a:pPr marL="0" indent="0">
              <a:buFontTx/>
              <a:buNone/>
            </a:pPr>
            <a:r>
              <a:rPr lang="it-IT" sz="1600" b="0" dirty="0" smtClean="0">
                <a:latin typeface="Kalam" charset="0"/>
                <a:ea typeface="Arial"/>
                <a:cs typeface="Kalam" charset="0"/>
              </a:rPr>
              <a:t>Appare </a:t>
            </a:r>
            <a:r>
              <a:rPr lang="it-IT" sz="1600" b="0" dirty="0">
                <a:latin typeface="Kalam" charset="0"/>
                <a:ea typeface="Arial"/>
                <a:cs typeface="Kalam" charset="0"/>
              </a:rPr>
              <a:t>significativamente grave non riconoscere quindi il diritto ad avere pieno accesso al gioco e allo sport: significa privare le bambine e i bambini con disabilità dell’esperienza di aprirsi al mondo, di vivere la curiosità e la corporeità, di esprimere le emozioni e il proprio piacere, nonché di socializzare fruendo anche del proprio tempo in modo creativo, costruttivo e progettuale, gratificante e gioioso, impegnativo e importante per sé.</a:t>
            </a:r>
            <a:endParaRPr lang="it-IT" sz="1600" b="0" dirty="0">
              <a:latin typeface="Kalam" charset="0"/>
              <a:ea typeface="Arial"/>
              <a:cs typeface="Kalam" charset="0"/>
              <a:sym typeface="Arial"/>
            </a:endParaRPr>
          </a:p>
        </p:txBody>
      </p:sp>
      <p:sp>
        <p:nvSpPr>
          <p:cNvPr id="10" name="Google Shape;70;p15"/>
          <p:cNvSpPr txBox="1">
            <a:spLocks/>
          </p:cNvSpPr>
          <p:nvPr/>
        </p:nvSpPr>
        <p:spPr>
          <a:xfrm>
            <a:off x="611560" y="260648"/>
            <a:ext cx="7632848" cy="87176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accent4">
                    <a:lumMod val="50000"/>
                  </a:schemeClr>
                </a:solidFill>
              </a:rPr>
              <a:t>Il </a:t>
            </a:r>
            <a:r>
              <a:rPr lang="en-US" sz="2400" dirty="0" err="1">
                <a:solidFill>
                  <a:schemeClr val="accent4">
                    <a:lumMod val="50000"/>
                  </a:schemeClr>
                </a:solidFill>
              </a:rPr>
              <a:t>Diritto</a:t>
            </a:r>
            <a:r>
              <a:rPr lang="en-US" sz="2400" dirty="0">
                <a:solidFill>
                  <a:schemeClr val="accent4">
                    <a:lumMod val="50000"/>
                  </a:schemeClr>
                </a:solidFill>
              </a:rPr>
              <a:t> al </a:t>
            </a:r>
            <a:r>
              <a:rPr lang="en-US" sz="2400" dirty="0" err="1">
                <a:solidFill>
                  <a:schemeClr val="accent4">
                    <a:lumMod val="50000"/>
                  </a:schemeClr>
                </a:solidFill>
              </a:rPr>
              <a:t>gioco</a:t>
            </a:r>
            <a:r>
              <a:rPr lang="en-US" sz="2400" dirty="0">
                <a:solidFill>
                  <a:schemeClr val="accent4">
                    <a:lumMod val="50000"/>
                  </a:schemeClr>
                </a:solidFill>
              </a:rPr>
              <a:t> e </a:t>
            </a:r>
            <a:r>
              <a:rPr lang="en-US" sz="2400" dirty="0" err="1">
                <a:solidFill>
                  <a:schemeClr val="accent4">
                    <a:lumMod val="50000"/>
                  </a:schemeClr>
                </a:solidFill>
              </a:rPr>
              <a:t>allo</a:t>
            </a:r>
            <a:r>
              <a:rPr lang="en-US" sz="2400" dirty="0">
                <a:solidFill>
                  <a:schemeClr val="accent4">
                    <a:lumMod val="50000"/>
                  </a:schemeClr>
                </a:solidFill>
              </a:rPr>
              <a:t> sport </a:t>
            </a:r>
            <a:r>
              <a:rPr lang="en-US" sz="2400" dirty="0" err="1">
                <a:solidFill>
                  <a:schemeClr val="accent4">
                    <a:lumMod val="50000"/>
                  </a:schemeClr>
                </a:solidFill>
              </a:rPr>
              <a:t>dei</a:t>
            </a:r>
            <a:r>
              <a:rPr lang="en-US" sz="2400" dirty="0">
                <a:solidFill>
                  <a:schemeClr val="accent4">
                    <a:lumMod val="50000"/>
                  </a:schemeClr>
                </a:solidFill>
              </a:rPr>
              <a:t> bambini e </a:t>
            </a:r>
            <a:r>
              <a:rPr lang="en-US" sz="2400" dirty="0" err="1">
                <a:solidFill>
                  <a:schemeClr val="accent4">
                    <a:lumMod val="50000"/>
                  </a:schemeClr>
                </a:solidFill>
              </a:rPr>
              <a:t>dei</a:t>
            </a:r>
            <a:r>
              <a:rPr lang="en-US" sz="2400" dirty="0">
                <a:solidFill>
                  <a:schemeClr val="accent4">
                    <a:lumMod val="50000"/>
                  </a:schemeClr>
                </a:solidFill>
              </a:rPr>
              <a:t> </a:t>
            </a:r>
            <a:r>
              <a:rPr lang="en-US" sz="2400" dirty="0" err="1">
                <a:solidFill>
                  <a:schemeClr val="accent4">
                    <a:lumMod val="50000"/>
                  </a:schemeClr>
                </a:solidFill>
              </a:rPr>
              <a:t>ragazzi</a:t>
            </a:r>
            <a:r>
              <a:rPr lang="en-US" sz="2400" dirty="0">
                <a:solidFill>
                  <a:schemeClr val="accent4">
                    <a:lumMod val="50000"/>
                  </a:schemeClr>
                </a:solidFill>
              </a:rPr>
              <a:t> con </a:t>
            </a:r>
            <a:r>
              <a:rPr lang="en-US" sz="2400" dirty="0" err="1">
                <a:solidFill>
                  <a:schemeClr val="accent4">
                    <a:lumMod val="50000"/>
                  </a:schemeClr>
                </a:solidFill>
              </a:rPr>
              <a:t>disabilità</a:t>
            </a:r>
            <a:endParaRPr lang="it-IT" sz="2400" dirty="0">
              <a:solidFill>
                <a:schemeClr val="accent4">
                  <a:lumMod val="50000"/>
                </a:schemeClr>
              </a:solidFill>
              <a:latin typeface="Kalam" charset="0"/>
              <a:cs typeface="Kalam" charset="0"/>
            </a:endParaRPr>
          </a:p>
        </p:txBody>
      </p:sp>
      <p:pic>
        <p:nvPicPr>
          <p:cNvPr id="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8880"/>
            <a:ext cx="19452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18015" y="980729"/>
            <a:ext cx="6830449" cy="1008112"/>
          </a:xfrm>
          <a:solidFill>
            <a:srgbClr val="F8F8F8"/>
          </a:solidFill>
        </p:spPr>
        <p:txBody>
          <a:bodyPr/>
          <a:lstStyle/>
          <a:p>
            <a:pPr lvl="0" algn="just"/>
            <a:r>
              <a:rPr lang="it-IT" sz="1800" dirty="0" smtClean="0"/>
              <a:t>Si </a:t>
            </a:r>
            <a:r>
              <a:rPr lang="it-IT" sz="1800" dirty="0"/>
              <a:t>evidenzia come in Italia i dati che li riguardano siano scarsi: "I bambini e gli adolescenti con disabilità e le loro famiglie sono troppo spesso invisibili – nelle statistiche, nelle politiche, nelle </a:t>
            </a:r>
            <a:r>
              <a:rPr lang="it-IT" sz="1800" dirty="0" smtClean="0"/>
              <a:t>società.</a:t>
            </a:r>
            <a:endParaRPr lang="it-IT" sz="1800" dirty="0"/>
          </a:p>
        </p:txBody>
      </p:sp>
      <p:sp>
        <p:nvSpPr>
          <p:cNvPr id="5" name="Rettangolo 4"/>
          <p:cNvSpPr/>
          <p:nvPr/>
        </p:nvSpPr>
        <p:spPr>
          <a:xfrm>
            <a:off x="1907704" y="116632"/>
            <a:ext cx="6918275" cy="707886"/>
          </a:xfrm>
          <a:prstGeom prst="rect">
            <a:avLst/>
          </a:prstGeom>
        </p:spPr>
        <p:txBody>
          <a:bodyPr wrap="square">
            <a:spAutoFit/>
          </a:bodyPr>
          <a:lstStyle/>
          <a:p>
            <a:pPr lvl="0" algn="ctr">
              <a:spcBef>
                <a:spcPct val="20000"/>
              </a:spcBef>
            </a:pPr>
            <a:r>
              <a:rPr kumimoji="0" lang="it-IT" sz="2000" b="0" i="0" u="none" strike="noStrike" kern="0" cap="none" spc="0" normalizeH="0" baseline="0" noProof="0" dirty="0" smtClean="0">
                <a:ln>
                  <a:noFill/>
                </a:ln>
                <a:solidFill>
                  <a:schemeClr val="accent4">
                    <a:lumMod val="75000"/>
                  </a:schemeClr>
                </a:solidFill>
                <a:effectLst/>
                <a:uLnTx/>
                <a:uFillTx/>
                <a:cs typeface="Arial" pitchFamily="34" charset="0"/>
              </a:rPr>
              <a:t>Rapporto Unicef  - "Condizione dell’infanzia nel mondo 2013 – Bambini e disabilità", </a:t>
            </a:r>
            <a:endParaRPr kumimoji="0" lang="it-IT" sz="2000" b="0" i="0" u="none" strike="noStrike" kern="0" cap="none" spc="0" normalizeH="0" baseline="0" noProof="0" dirty="0">
              <a:ln>
                <a:noFill/>
              </a:ln>
              <a:solidFill>
                <a:schemeClr val="accent4">
                  <a:lumMod val="75000"/>
                </a:schemeClr>
              </a:solidFill>
              <a:effectLst/>
              <a:uLnTx/>
              <a:uFillTx/>
              <a:cs typeface="Arial" pitchFamily="34" charset="0"/>
            </a:endParaRPr>
          </a:p>
        </p:txBody>
      </p:sp>
      <p:sp>
        <p:nvSpPr>
          <p:cNvPr id="6" name="Rettangolo 5"/>
          <p:cNvSpPr/>
          <p:nvPr/>
        </p:nvSpPr>
        <p:spPr>
          <a:xfrm>
            <a:off x="2123727" y="2780928"/>
            <a:ext cx="6702251" cy="2800767"/>
          </a:xfrm>
          <a:prstGeom prst="rect">
            <a:avLst/>
          </a:prstGeom>
        </p:spPr>
        <p:txBody>
          <a:bodyPr wrap="square">
            <a:spAutoFit/>
          </a:bodyPr>
          <a:lstStyle/>
          <a:p>
            <a:pPr algn="just"/>
            <a:r>
              <a:rPr lang="it-IT" sz="1600" b="0" i="1" dirty="0" smtClean="0"/>
              <a:t>A Milano le interviste sono state rivolte a ragazzi con disabilità intellettiva di età compresa tra gli 11 e i 16 anni. Dai racconti emerge un vissuto di solitudine, sperimentato sin da piccoli nel giocare da soli e, quindi, il desiderio di stare insieme ad altri sia quando si gioca che quando si fa un’attività sportiva. Nel corso del dialogo, nel ricordare con cosa hanno giocato e giocano, spesso si inframmezzano silenzi. </a:t>
            </a:r>
          </a:p>
          <a:p>
            <a:pPr algn="just"/>
            <a:r>
              <a:rPr lang="it-IT" sz="1600" b="0" i="1" dirty="0" smtClean="0"/>
              <a:t>Aiutati e sostenuti nel rievocare un ricordo, ugualmente faticano molto a trovare oggetti o giocattoli che li hanno divertiti.</a:t>
            </a:r>
          </a:p>
          <a:p>
            <a:pPr algn="just"/>
            <a:endParaRPr lang="it-IT" sz="1600" b="0" i="1" dirty="0"/>
          </a:p>
          <a:p>
            <a:pPr algn="just"/>
            <a:r>
              <a:rPr lang="it-IT" sz="1600" i="1" dirty="0" smtClean="0"/>
              <a:t>Risulta alla fine che non sia tanto un problema di memoria quanto invece una ‘povertà’ di gioco e oggetti</a:t>
            </a:r>
            <a:r>
              <a:rPr lang="it-IT" sz="1600" b="0" i="1" dirty="0" smtClean="0"/>
              <a:t>. </a:t>
            </a: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6" y="3068960"/>
            <a:ext cx="19452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4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B31D8FC-A789-4452-879F-FE0C2F0C2A1C}" type="slidenum">
              <a:rPr lang="en-GB" altLang="ru-RU" smtClean="0"/>
              <a:pPr/>
              <a:t>9</a:t>
            </a:fld>
            <a:endParaRPr lang="en-GB" altLang="ru-RU"/>
          </a:p>
        </p:txBody>
      </p:sp>
      <p:sp>
        <p:nvSpPr>
          <p:cNvPr id="5" name="Rettangolo 4"/>
          <p:cNvSpPr/>
          <p:nvPr/>
        </p:nvSpPr>
        <p:spPr>
          <a:xfrm>
            <a:off x="2123728" y="1556792"/>
            <a:ext cx="6840760" cy="5078313"/>
          </a:xfrm>
          <a:prstGeom prst="rect">
            <a:avLst/>
          </a:prstGeom>
        </p:spPr>
        <p:txBody>
          <a:bodyPr wrap="square">
            <a:spAutoFit/>
          </a:bodyPr>
          <a:lstStyle/>
          <a:p>
            <a:r>
              <a:rPr lang="it-IT" b="0" dirty="0">
                <a:latin typeface="Kalam" charset="0"/>
                <a:ea typeface="Arial"/>
                <a:cs typeface="Kalam" charset="0"/>
              </a:rPr>
              <a:t>Al Governo e in particolare al Ministro dell’Istruzione, dell’Università e della Ricerca, alle Associazioni, Federazioni e Confederazioni sportive, all’ANCI, agli Ordini professionali e alle agenzie formative: </a:t>
            </a:r>
            <a:endParaRPr lang="it-IT" b="0" dirty="0" smtClean="0">
              <a:latin typeface="Kalam" charset="0"/>
              <a:ea typeface="Arial"/>
              <a:cs typeface="Kalam" charset="0"/>
            </a:endParaRPr>
          </a:p>
          <a:p>
            <a:endParaRPr lang="it-IT" b="0" dirty="0">
              <a:latin typeface="Kalam" charset="0"/>
              <a:ea typeface="Arial"/>
              <a:cs typeface="Kalam" charset="0"/>
            </a:endParaRPr>
          </a:p>
          <a:p>
            <a:pPr marL="285750" indent="-285750">
              <a:buFontTx/>
              <a:buChar char="-"/>
            </a:pPr>
            <a:r>
              <a:rPr lang="it-IT" b="0" dirty="0" smtClean="0">
                <a:latin typeface="Kalam" charset="0"/>
                <a:ea typeface="Arial"/>
                <a:cs typeface="Kalam" charset="0"/>
              </a:rPr>
              <a:t>di </a:t>
            </a:r>
            <a:r>
              <a:rPr lang="it-IT" b="0" dirty="0">
                <a:latin typeface="Kalam" charset="0"/>
                <a:ea typeface="Arial"/>
                <a:cs typeface="Kalam" charset="0"/>
              </a:rPr>
              <a:t>includere le tematiche della accessibilità al gioco per i bambini e ragazzi con disabilità nella formazione di tutti gli operatori del settore (insegnanti, operatori di ludoteche, biblioteche, animatori…); </a:t>
            </a:r>
            <a:endParaRPr lang="it-IT" b="0" dirty="0" smtClean="0">
              <a:latin typeface="Kalam" charset="0"/>
              <a:ea typeface="Arial"/>
              <a:cs typeface="Kalam" charset="0"/>
            </a:endParaRPr>
          </a:p>
          <a:p>
            <a:pPr marL="285750" indent="-285750">
              <a:buFontTx/>
              <a:buChar char="-"/>
            </a:pPr>
            <a:endParaRPr lang="it-IT" b="0" dirty="0" smtClean="0">
              <a:latin typeface="Kalam" charset="0"/>
              <a:ea typeface="Arial"/>
              <a:cs typeface="Kalam" charset="0"/>
            </a:endParaRPr>
          </a:p>
          <a:p>
            <a:pPr marL="285750" indent="-285750">
              <a:buFontTx/>
              <a:buChar char="-"/>
            </a:pPr>
            <a:r>
              <a:rPr lang="it-IT" b="0" dirty="0" smtClean="0">
                <a:latin typeface="Kalam" charset="0"/>
                <a:ea typeface="Arial"/>
                <a:cs typeface="Kalam" charset="0"/>
              </a:rPr>
              <a:t>- </a:t>
            </a:r>
            <a:r>
              <a:rPr lang="it-IT" b="0" dirty="0">
                <a:latin typeface="Kalam" charset="0"/>
                <a:ea typeface="Arial"/>
                <a:cs typeface="Kalam" charset="0"/>
              </a:rPr>
              <a:t>di includere le tematiche della accessibilità allo sport per i bambini e ragazzi con disabilità nella formazione di tutti gli operatori del settore sportivo; </a:t>
            </a:r>
            <a:endParaRPr lang="it-IT" b="0" dirty="0" smtClean="0">
              <a:latin typeface="Kalam" charset="0"/>
              <a:ea typeface="Arial"/>
              <a:cs typeface="Kalam" charset="0"/>
            </a:endParaRPr>
          </a:p>
          <a:p>
            <a:pPr marL="285750" indent="-285750">
              <a:buFontTx/>
              <a:buChar char="-"/>
            </a:pPr>
            <a:endParaRPr lang="it-IT" b="0" dirty="0" smtClean="0">
              <a:latin typeface="Kalam" charset="0"/>
              <a:ea typeface="Arial"/>
              <a:cs typeface="Kalam" charset="0"/>
            </a:endParaRPr>
          </a:p>
          <a:p>
            <a:pPr marL="285750" indent="-285750">
              <a:buFontTx/>
              <a:buChar char="-"/>
            </a:pPr>
            <a:r>
              <a:rPr lang="it-IT" b="0" dirty="0" smtClean="0">
                <a:latin typeface="Kalam" charset="0"/>
                <a:ea typeface="Arial"/>
                <a:cs typeface="Kalam" charset="0"/>
              </a:rPr>
              <a:t>- </a:t>
            </a:r>
            <a:r>
              <a:rPr lang="it-IT" b="0" dirty="0">
                <a:latin typeface="Kalam" charset="0"/>
                <a:ea typeface="Arial"/>
                <a:cs typeface="Kalam" charset="0"/>
              </a:rPr>
              <a:t>di promuovere e organizzare attività di formazione e sensibilizzazione sul tema del diritto al gioco destinate a tutti i professionisti che lavorano con e per i bambini o il cui lavoro ha un impatto sui </a:t>
            </a:r>
            <a:r>
              <a:rPr lang="it-IT" b="0" dirty="0" smtClean="0">
                <a:latin typeface="Kalam" charset="0"/>
                <a:ea typeface="Arial"/>
                <a:cs typeface="Kalam" charset="0"/>
              </a:rPr>
              <a:t>minorenni</a:t>
            </a:r>
            <a:endParaRPr lang="it-IT" b="0" dirty="0">
              <a:latin typeface="Kalam" charset="0"/>
              <a:ea typeface="Arial"/>
              <a:cs typeface="Kalam" charset="0"/>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8880"/>
            <a:ext cx="19452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395536" y="188640"/>
            <a:ext cx="5711820" cy="646331"/>
          </a:xfrm>
          <a:prstGeom prst="rect">
            <a:avLst/>
          </a:prstGeom>
        </p:spPr>
        <p:txBody>
          <a:bodyPr wrap="none">
            <a:spAutoFit/>
          </a:bodyPr>
          <a:lstStyle/>
          <a:p>
            <a:r>
              <a:rPr lang="en-US" dirty="0" smtClean="0">
                <a:solidFill>
                  <a:schemeClr val="accent4">
                    <a:lumMod val="50000"/>
                  </a:schemeClr>
                </a:solidFill>
              </a:rPr>
              <a:t>RACCOMANDAZIONE </a:t>
            </a:r>
          </a:p>
          <a:p>
            <a:r>
              <a:rPr lang="en-US" dirty="0" err="1" smtClean="0">
                <a:solidFill>
                  <a:schemeClr val="accent4">
                    <a:lumMod val="50000"/>
                  </a:schemeClr>
                </a:solidFill>
              </a:rPr>
              <a:t>dell’Autorità</a:t>
            </a:r>
            <a:r>
              <a:rPr lang="en-US" dirty="0" smtClean="0">
                <a:solidFill>
                  <a:schemeClr val="accent4">
                    <a:lumMod val="50000"/>
                  </a:schemeClr>
                </a:solidFill>
              </a:rPr>
              <a:t> </a:t>
            </a:r>
            <a:r>
              <a:rPr lang="en-US" dirty="0" err="1" smtClean="0">
                <a:solidFill>
                  <a:schemeClr val="accent4">
                    <a:lumMod val="50000"/>
                  </a:schemeClr>
                </a:solidFill>
              </a:rPr>
              <a:t>Garante</a:t>
            </a:r>
            <a:r>
              <a:rPr lang="en-US" dirty="0" smtClean="0">
                <a:solidFill>
                  <a:schemeClr val="accent4">
                    <a:lumMod val="50000"/>
                  </a:schemeClr>
                </a:solidFill>
              </a:rPr>
              <a:t> per </a:t>
            </a:r>
            <a:r>
              <a:rPr lang="en-US" dirty="0" err="1" smtClean="0">
                <a:solidFill>
                  <a:schemeClr val="accent4">
                    <a:lumMod val="50000"/>
                  </a:schemeClr>
                </a:solidFill>
              </a:rPr>
              <a:t>l’Infanzia</a:t>
            </a:r>
            <a:r>
              <a:rPr lang="en-US" dirty="0" smtClean="0">
                <a:solidFill>
                  <a:schemeClr val="accent4">
                    <a:lumMod val="50000"/>
                  </a:schemeClr>
                </a:solidFill>
              </a:rPr>
              <a:t> e </a:t>
            </a:r>
            <a:r>
              <a:rPr lang="en-US" dirty="0" err="1" smtClean="0">
                <a:solidFill>
                  <a:schemeClr val="accent4">
                    <a:lumMod val="50000"/>
                  </a:schemeClr>
                </a:solidFill>
              </a:rPr>
              <a:t>l’Adoloscenza</a:t>
            </a:r>
            <a:endParaRPr lang="it-IT" dirty="0"/>
          </a:p>
        </p:txBody>
      </p:sp>
    </p:spTree>
    <p:extLst>
      <p:ext uri="{BB962C8B-B14F-4D97-AF65-F5344CB8AC3E}">
        <p14:creationId xmlns:p14="http://schemas.microsoft.com/office/powerpoint/2010/main" val="705885870"/>
      </p:ext>
    </p:extLst>
  </p:cSld>
  <p:clrMapOvr>
    <a:masterClrMapping/>
  </p:clrMapOvr>
</p:sld>
</file>

<file path=ppt/theme/theme1.xml><?xml version="1.0" encoding="utf-8"?>
<a:theme xmlns:a="http://schemas.openxmlformats.org/drawingml/2006/main" name="template">
  <a:themeElements>
    <a:clrScheme name="fun run legs">
      <a:dk1>
        <a:srgbClr val="000000"/>
      </a:dk1>
      <a:lt1>
        <a:srgbClr val="7465DC"/>
      </a:lt1>
      <a:dk2>
        <a:srgbClr val="21406B"/>
      </a:dk2>
      <a:lt2>
        <a:srgbClr val="3433CD"/>
      </a:lt2>
      <a:accent1>
        <a:srgbClr val="EFE802"/>
      </a:accent1>
      <a:accent2>
        <a:srgbClr val="01CC00"/>
      </a:accent2>
      <a:accent3>
        <a:srgbClr val="43FDF1"/>
      </a:accent3>
      <a:accent4>
        <a:srgbClr val="0EC9B8"/>
      </a:accent4>
      <a:accent5>
        <a:srgbClr val="FD8024"/>
      </a:accent5>
      <a:accent6>
        <a:srgbClr val="FFB6C7"/>
      </a:accent6>
      <a:hlink>
        <a:srgbClr val="FD5B1B"/>
      </a:hlink>
      <a:folHlink>
        <a:srgbClr val="3433CD"/>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plate" id="{15203159-DAFB-4D0A-A98D-EBEE08F59BEE}" vid="{60466844-742C-4117-84B1-4E30AED1B6F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plate" id="{15203159-DAFB-4D0A-A98D-EBEE08F59BEE}" vid="{0DC87F77-569C-4139-BF24-8355D3DDA63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11507</TotalTime>
  <Words>1162</Words>
  <Application>Microsoft Office PowerPoint</Application>
  <PresentationFormat>Presentazione su schermo (4:3)</PresentationFormat>
  <Paragraphs>67</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9</vt:i4>
      </vt:variant>
    </vt:vector>
  </HeadingPairs>
  <TitlesOfParts>
    <vt:vector size="16" baseType="lpstr">
      <vt:lpstr>Arial</vt:lpstr>
      <vt:lpstr>Calibri</vt:lpstr>
      <vt:lpstr>Roboto</vt:lpstr>
      <vt:lpstr>Roboto light</vt:lpstr>
      <vt:lpstr>Gulim</vt:lpstr>
      <vt:lpstr>template</vt:lpstr>
      <vt:lpstr>Custom Design</vt:lpstr>
      <vt:lpstr>Sport, inclusione ed handicap nella normativa scolastica</vt:lpstr>
      <vt:lpstr>Presentazione standard di PowerPoint</vt:lpstr>
      <vt:lpstr>Presentazione standard di PowerPoint</vt:lpstr>
      <vt:lpstr>Presentazione standard di PowerPoint</vt:lpstr>
      <vt:lpstr>Presentazione standard di PowerPoint</vt:lpstr>
      <vt:lpstr>Il Diritto al gioco e allo sport dei bambini e dei ragazzi con disabilità</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inclusione ed handicap nella normativa scolastica</dc:title>
  <dc:creator>Dirigente</dc:creator>
  <cp:lastModifiedBy>Dirigente</cp:lastModifiedBy>
  <cp:revision>19</cp:revision>
  <dcterms:created xsi:type="dcterms:W3CDTF">2019-11-27T21:48:18Z</dcterms:created>
  <dcterms:modified xsi:type="dcterms:W3CDTF">2019-12-05T21:36:08Z</dcterms:modified>
</cp:coreProperties>
</file>